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1" r:id="rId6"/>
    <p:sldId id="285" r:id="rId7"/>
    <p:sldId id="277" r:id="rId8"/>
    <p:sldId id="267" r:id="rId9"/>
    <p:sldId id="286" r:id="rId10"/>
    <p:sldId id="284" r:id="rId11"/>
    <p:sldId id="283" r:id="rId12"/>
    <p:sldId id="288" r:id="rId13"/>
    <p:sldId id="287" r:id="rId14"/>
    <p:sldId id="275" r:id="rId15"/>
    <p:sldId id="262" r:id="rId16"/>
    <p:sldId id="28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09" d="100"/>
          <a:sy n="109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F96A0-AC60-4DEA-AFA0-D365ABCE22C5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B422-54A0-419C-92D6-3294514EE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9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B422-54A0-419C-92D6-3294514EE2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B422-54A0-419C-92D6-3294514EE2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3AA1D8-1B3B-4C71-988E-59BFD92566A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6A0200-DAAE-4917-A095-90BD39FAF76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ponden.calderdale.sch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ripponden.calderdale.sch.u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ripponden.calderdale.sch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31" y="3552909"/>
            <a:ext cx="3962400" cy="2133600"/>
          </a:xfrm>
        </p:spPr>
        <p:txBody>
          <a:bodyPr/>
          <a:lstStyle/>
          <a:p>
            <a:r>
              <a:rPr lang="en-GB" dirty="0"/>
              <a:t>September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02489"/>
            <a:ext cx="4925144" cy="213360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/>
              <a:t>Welcome to </a:t>
            </a:r>
            <a:r>
              <a:rPr lang="en-GB" sz="6000" b="1" dirty="0">
                <a:solidFill>
                  <a:schemeClr val="tx1"/>
                </a:solidFill>
              </a:rPr>
              <a:t>Maples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486978" cy="23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2359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  <a:latin typeface="+mj-lt"/>
              </a:rPr>
              <a:t>Equipment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Reading book and reading record every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Homework folder every day, handing in homework on Tuesdays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Water bottle (that doesn’t leak!)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Trainers every day, in a boot bag / carrier bag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Swimming kit on Wednesday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PE kit every day, but PE lesson is on Monday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All stationary is provided by 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 waterproof coat</a:t>
            </a:r>
          </a:p>
          <a:p>
            <a:pPr algn="ctr"/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56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Curriculum 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31A5D-E9F5-B2D0-0246-9969CBD0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" y="1535266"/>
            <a:ext cx="8847587" cy="378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641B8-788B-261A-4A04-AD2E01FD0B78}"/>
              </a:ext>
            </a:extLst>
          </p:cNvPr>
          <p:cNvSpPr txBox="1"/>
          <p:nvPr/>
        </p:nvSpPr>
        <p:spPr>
          <a:xfrm>
            <a:off x="5436096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 on the next slide…….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93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Curriculum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65CF2-A03C-F47D-9A55-5E336003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" y="1700808"/>
            <a:ext cx="8809483" cy="2065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70C4B-9204-2F94-8C4D-7624806C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" y="3779890"/>
            <a:ext cx="8809483" cy="16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Curriculum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58A5C-7A20-6FA0-38D3-B8C40170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8987"/>
            <a:ext cx="8363536" cy="58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3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rgbClr val="FF0000"/>
                </a:solidFill>
              </a:rPr>
              <a:t>Homework</a:t>
            </a:r>
          </a:p>
          <a:p>
            <a:pPr algn="ctr"/>
            <a:endParaRPr lang="en-GB" sz="16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Wednesday: Maths (Mrs W)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Thursday (Mrs B)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BOTH DUE IN ON TUESDAY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Reading – daily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(Class text from Easter)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6" y="232376"/>
            <a:ext cx="15303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4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              How you can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4" y="135605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Supporting with 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060848"/>
            <a:ext cx="781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Reading with your child – every day please!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70892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Visiting the website for links and news</a:t>
            </a:r>
          </a:p>
          <a:p>
            <a:pPr algn="ctr"/>
            <a:r>
              <a:rPr lang="en-GB" sz="2800" dirty="0">
                <a:hlinkClick r:id="rId3"/>
              </a:rPr>
              <a:t>http://www.ripponden.calderdale.sch.uk/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709805"/>
            <a:ext cx="842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Talking to your child about their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344" y="4710690"/>
            <a:ext cx="8489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Keeping the lines of communication open – we have an open-door policy and are here to help and support your child and your family where we can.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55F51-BB6F-151F-2CE8-A3BDBFA44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0"/>
            <a:ext cx="3004820" cy="14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3529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Medical/health needs</a:t>
            </a:r>
          </a:p>
          <a:p>
            <a:endParaRPr lang="en-US" sz="2800" b="1" u="sng" dirty="0"/>
          </a:p>
          <a:p>
            <a:r>
              <a:rPr lang="en-US" sz="2800" dirty="0"/>
              <a:t>We hold a medical and health care needs register in school and this is treated with the strictest of confidence.</a:t>
            </a:r>
          </a:p>
          <a:p>
            <a:endParaRPr lang="en-US" sz="2800" dirty="0"/>
          </a:p>
          <a:p>
            <a:r>
              <a:rPr lang="en-US" sz="2800" dirty="0"/>
              <a:t>If your child has a medical need that we don’t know about, or if these needs change, please let us know as soon as possible. Please also make sure in-date medication is sent into school. </a:t>
            </a:r>
          </a:p>
          <a:p>
            <a:endParaRPr lang="en-US" sz="2800" dirty="0"/>
          </a:p>
          <a:p>
            <a:r>
              <a:rPr lang="en-US" sz="2800" dirty="0"/>
              <a:t>To let us know, please email </a:t>
            </a:r>
            <a:r>
              <a:rPr lang="en-US" sz="2800" dirty="0">
                <a:hlinkClick r:id="rId2"/>
              </a:rPr>
              <a:t>office@ripponden.calderdale.sch.uk</a:t>
            </a:r>
            <a:r>
              <a:rPr lang="en-US" sz="2800" dirty="0"/>
              <a:t> for the attention of Miss Smith. </a:t>
            </a:r>
          </a:p>
          <a:p>
            <a:endParaRPr lang="en-US" sz="2800" b="1" u="sng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2553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5303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Any 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996499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are delighted to be able to meet face-to-face again. Please do ask if you have any questions.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If you have any questions about any of this, please get in touch with the office: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office@ripponden.calderdale.sch.uk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and a member of staff will get back to you as soon as possible.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221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40747"/>
            <a:ext cx="8208912" cy="571500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Outline of this session: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- to meet your child’s new class teacher</a:t>
            </a:r>
            <a:br>
              <a:rPr lang="en-GB" dirty="0"/>
            </a:br>
            <a:r>
              <a:rPr lang="en-GB" dirty="0"/>
              <a:t>- to share routines and expectations</a:t>
            </a:r>
            <a:br>
              <a:rPr lang="en-GB" dirty="0"/>
            </a:br>
            <a:r>
              <a:rPr lang="en-GB" dirty="0"/>
              <a:t>- information about how you can help support at home</a:t>
            </a:r>
            <a:br>
              <a:rPr lang="en-GB" dirty="0"/>
            </a:br>
            <a:r>
              <a:rPr lang="en-GB" dirty="0"/>
              <a:t>- how you can get in touch with 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5411438"/>
            <a:ext cx="1532632" cy="14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0747"/>
            <a:ext cx="36576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0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1301507" cy="1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0648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Current position of school</a:t>
            </a:r>
          </a:p>
          <a:p>
            <a:pPr algn="ctr"/>
            <a:endParaRPr lang="en-GB" sz="2800" dirty="0"/>
          </a:p>
          <a:p>
            <a:pPr algn="ctr"/>
            <a:r>
              <a:rPr lang="en-US" sz="2400" dirty="0"/>
              <a:t>The school went through a very rigorous Ofsted inspection in April and retained our ‘Good’ judgement.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terms of data, the EYFS data is the strongest it has ever been and above local and national figures.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Year 4 Multiplication scores were significantly above national figures.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Outcomes at Key Stage 1 and Key Stage 2 are also very strong, with really good progress across Key Stage 1, and were at least in line with local and national figures and in some areas above.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are in a great position to build on these successes this year!</a:t>
            </a:r>
            <a:endParaRPr lang="en-GB" sz="2400" dirty="0"/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0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15303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0251"/>
            <a:ext cx="85689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School Priorities for 2023/24</a:t>
            </a:r>
          </a:p>
          <a:p>
            <a:pPr algn="ctr"/>
            <a:endParaRPr lang="en-GB" sz="2600" u="sng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dirty="0"/>
              <a:t>To continue to improve writing outcomes for all children.</a:t>
            </a:r>
          </a:p>
          <a:p>
            <a:pPr marL="457200" indent="-457200">
              <a:buFontTx/>
              <a:buChar char="-"/>
            </a:pPr>
            <a:r>
              <a:rPr lang="en-US" sz="2600" dirty="0"/>
              <a:t>To develop oracy across the school.</a:t>
            </a:r>
            <a:endParaRPr lang="en-GB" sz="2600" dirty="0"/>
          </a:p>
          <a:p>
            <a:pPr marL="457200" indent="-457200">
              <a:buFontTx/>
              <a:buChar char="-"/>
            </a:pPr>
            <a:r>
              <a:rPr lang="en-GB" sz="2600" dirty="0"/>
              <a:t>To </a:t>
            </a:r>
            <a:r>
              <a:rPr lang="en-US" sz="2600" dirty="0"/>
              <a:t>refine the mapping and development of the foundation subjects.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23090"/>
            <a:ext cx="1412106" cy="16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0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15303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025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  <a:latin typeface="+mj-lt"/>
              </a:rPr>
              <a:t>Meet the Team</a:t>
            </a:r>
            <a:endParaRPr lang="en-GB" sz="2600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23090"/>
            <a:ext cx="1412106" cy="16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86208B-BDF3-0D15-23B3-AE1FE209C0A4}"/>
              </a:ext>
            </a:extLst>
          </p:cNvPr>
          <p:cNvSpPr txBox="1"/>
          <p:nvPr/>
        </p:nvSpPr>
        <p:spPr>
          <a:xfrm>
            <a:off x="773758" y="220486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Mrs Bolton</a:t>
            </a:r>
          </a:p>
          <a:p>
            <a:pPr algn="ctr"/>
            <a:r>
              <a:rPr lang="en-GB" dirty="0"/>
              <a:t>Class Teacher</a:t>
            </a:r>
          </a:p>
          <a:p>
            <a:pPr algn="ctr"/>
            <a:r>
              <a:rPr lang="en-GB" dirty="0"/>
              <a:t>(Th/Fr)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9DD1F-6DD0-BA34-0414-ADE8C85A2390}"/>
              </a:ext>
            </a:extLst>
          </p:cNvPr>
          <p:cNvSpPr txBox="1"/>
          <p:nvPr/>
        </p:nvSpPr>
        <p:spPr>
          <a:xfrm>
            <a:off x="3381972" y="373320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Mrs Whitaker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(Mon – Weds) 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9F93E-3B8B-6EFF-DA10-5EAB66D59A82}"/>
              </a:ext>
            </a:extLst>
          </p:cNvPr>
          <p:cNvSpPr txBox="1"/>
          <p:nvPr/>
        </p:nvSpPr>
        <p:spPr>
          <a:xfrm>
            <a:off x="6228184" y="2536791"/>
            <a:ext cx="208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PPA Cover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Mr Hanlon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Mrs Thompson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Mrs Coneron</a:t>
            </a:r>
          </a:p>
          <a:p>
            <a:pPr algn="ctr"/>
            <a:r>
              <a:rPr lang="en-GB" dirty="0"/>
              <a:t>Weds swimming</a:t>
            </a:r>
          </a:p>
          <a:p>
            <a:pPr algn="ctr"/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Mrs Bamforth</a:t>
            </a:r>
          </a:p>
          <a:p>
            <a:pPr algn="ctr"/>
            <a:r>
              <a:rPr lang="en-GB" dirty="0"/>
              <a:t>Friday 8.40 – 10am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B73AF-F6B1-2D37-0AF0-38805F78F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54" y="510029"/>
            <a:ext cx="1377815" cy="169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CEAD3-A1F7-C776-525D-4089F5781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877" y="2001103"/>
            <a:ext cx="1414395" cy="1658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00043-99CF-F729-6F75-C4D365A87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712" y="853416"/>
            <a:ext cx="1164437" cy="1664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1FEEF-3961-6126-3262-1BE58CCDC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888" y="3558256"/>
            <a:ext cx="1412106" cy="1871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0D027-A439-A55C-4D14-AAE7404798FF}"/>
              </a:ext>
            </a:extLst>
          </p:cNvPr>
          <p:cNvSpPr txBox="1"/>
          <p:nvPr/>
        </p:nvSpPr>
        <p:spPr>
          <a:xfrm>
            <a:off x="4619570" y="501565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VACANCY</a:t>
            </a:r>
          </a:p>
          <a:p>
            <a:r>
              <a:rPr lang="en-US" dirty="0"/>
              <a:t>(6 lessons)</a:t>
            </a:r>
          </a:p>
          <a:p>
            <a:r>
              <a:rPr lang="en-US" dirty="0">
                <a:solidFill>
                  <a:srgbClr val="FF0000"/>
                </a:solidFill>
              </a:rPr>
              <a:t>Teaching Assistant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85679-B1BE-0F38-7F83-D3E3C31838FA}"/>
              </a:ext>
            </a:extLst>
          </p:cNvPr>
          <p:cNvSpPr txBox="1"/>
          <p:nvPr/>
        </p:nvSpPr>
        <p:spPr>
          <a:xfrm>
            <a:off x="1923033" y="5485858"/>
            <a:ext cx="153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Mr Philps</a:t>
            </a:r>
          </a:p>
          <a:p>
            <a:r>
              <a:rPr lang="en-GB"/>
              <a:t>Support Assistant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03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96944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Routines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8.40 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Mrs Bamforth will open the gates. Children to come to their classroom (Early Morning Task)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9am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am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 am to 10.15 am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Daily Assembly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10.15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(complete Session 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KS2 10.35am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Playtime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10.50am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SQUIRT/Class Reading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11.15am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en-GB" sz="2000" dirty="0">
                <a:solidFill>
                  <a:srgbClr val="FF0000"/>
                </a:solidFill>
                <a:latin typeface="Calibri"/>
              </a:rPr>
              <a:t>Session 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12.15 – Lunchtime (with lunch at 12.30)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1.00 – Session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2.15 – Daily Mile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2.30 – Session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3.15pm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Home time - children will be brought to the playground. Please note, only Year 6 can walk home and this needs to be confirmed in writing please.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34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FF0000"/>
                </a:solidFill>
              </a:rPr>
              <a:t>Timetable: Autumn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A9B3B-D358-C667-5620-DF36D4D5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4971"/>
            <a:ext cx="6804183" cy="56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8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2359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  <a:latin typeface="+mj-lt"/>
              </a:rPr>
              <a:t>Expectations </a:t>
            </a:r>
            <a:endParaRPr lang="en-GB" sz="1200" i="1" dirty="0">
              <a:solidFill>
                <a:srgbClr val="FF0000"/>
              </a:solidFill>
            </a:endParaRPr>
          </a:p>
          <a:p>
            <a:pPr algn="ctr"/>
            <a:endParaRPr lang="en-US" sz="1200" dirty="0">
              <a:latin typeface="+mj-lt"/>
            </a:endParaRPr>
          </a:p>
          <a:p>
            <a:pPr algn="ctr"/>
            <a:endParaRPr lang="en-GB" sz="1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EF59C-DC88-7C02-BA3B-129BCE20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240"/>
            <a:ext cx="4896544" cy="67614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2359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  <a:latin typeface="+mj-lt"/>
              </a:rPr>
              <a:t>Maples’ Class Charter </a:t>
            </a:r>
            <a:endParaRPr lang="en-GB" sz="1200" i="1" dirty="0">
              <a:solidFill>
                <a:srgbClr val="FF0000"/>
              </a:solidFill>
            </a:endParaRPr>
          </a:p>
          <a:p>
            <a:pPr algn="ctr"/>
            <a:endParaRPr lang="en-US" sz="1200" dirty="0">
              <a:latin typeface="+mj-lt"/>
            </a:endParaRPr>
          </a:p>
          <a:p>
            <a:pPr algn="ctr"/>
            <a:endParaRPr lang="en-GB" sz="1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5B636-573B-36FA-B65C-791A4580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8" y="850048"/>
            <a:ext cx="8395508" cy="60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793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2066</TotalTime>
  <Words>611</Words>
  <Application>Microsoft Office PowerPoint</Application>
  <PresentationFormat>On-screen Show (4:3)</PresentationFormat>
  <Paragraphs>119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Composite</vt:lpstr>
      <vt:lpstr>Welcome to Maples</vt:lpstr>
      <vt:lpstr>Outline of this session:  - to meet your child’s new class teacher - to share routines and expectations - information about how you can help support at home - how you can get in touch with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XXXXXXXXXX</dc:title>
  <dc:creator>head teacher</dc:creator>
  <cp:lastModifiedBy>Head Teacher</cp:lastModifiedBy>
  <cp:revision>80</cp:revision>
  <dcterms:created xsi:type="dcterms:W3CDTF">2016-09-07T12:42:28Z</dcterms:created>
  <dcterms:modified xsi:type="dcterms:W3CDTF">2023-09-15T09:13:59Z</dcterms:modified>
</cp:coreProperties>
</file>