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19"/>
  </p:notesMasterIdLst>
  <p:sldIdLst>
    <p:sldId id="256" r:id="rId5"/>
    <p:sldId id="257" r:id="rId6"/>
    <p:sldId id="258" r:id="rId7"/>
    <p:sldId id="259" r:id="rId8"/>
    <p:sldId id="281" r:id="rId9"/>
    <p:sldId id="285" r:id="rId10"/>
    <p:sldId id="277" r:id="rId11"/>
    <p:sldId id="288" r:id="rId12"/>
    <p:sldId id="287" r:id="rId13"/>
    <p:sldId id="283" r:id="rId14"/>
    <p:sldId id="286" r:id="rId15"/>
    <p:sldId id="262" r:id="rId16"/>
    <p:sldId id="280" r:id="rId17"/>
    <p:sldId id="263"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45C0BCE-1A8C-4EBD-AE87-3A8E35C31AC1}" v="8" dt="2024-09-09T09:49:00.35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61" autoAdjust="0"/>
    <p:restoredTop sz="94660"/>
  </p:normalViewPr>
  <p:slideViewPr>
    <p:cSldViewPr>
      <p:cViewPr varScale="1">
        <p:scale>
          <a:sx n="78" d="100"/>
          <a:sy n="78" d="100"/>
        </p:scale>
        <p:origin x="888" y="6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45F96A0-AC60-4DEA-AFA0-D365ABCE22C5}" type="datetimeFigureOut">
              <a:rPr lang="en-GB" smtClean="0"/>
              <a:t>10/09/2024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AE1B422-54A0-419C-92D6-3294514EE231}" type="slidenum">
              <a:rPr lang="en-GB" smtClean="0"/>
              <a:t>‹#›</a:t>
            </a:fld>
            <a:endParaRPr lang="en-GB"/>
          </a:p>
        </p:txBody>
      </p:sp>
    </p:spTree>
    <p:extLst>
      <p:ext uri="{BB962C8B-B14F-4D97-AF65-F5344CB8AC3E}">
        <p14:creationId xmlns:p14="http://schemas.microsoft.com/office/powerpoint/2010/main" val="12684972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AE1B422-54A0-419C-92D6-3294514EE231}" type="slidenum">
              <a:rPr lang="en-GB" smtClean="0"/>
              <a:t>3</a:t>
            </a:fld>
            <a:endParaRPr lang="en-GB"/>
          </a:p>
        </p:txBody>
      </p:sp>
    </p:spTree>
    <p:extLst>
      <p:ext uri="{BB962C8B-B14F-4D97-AF65-F5344CB8AC3E}">
        <p14:creationId xmlns:p14="http://schemas.microsoft.com/office/powerpoint/2010/main" val="32786100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AE1B422-54A0-419C-92D6-3294514EE231}" type="slidenum">
              <a:rPr lang="en-GB" smtClean="0"/>
              <a:t>14</a:t>
            </a:fld>
            <a:endParaRPr lang="en-GB"/>
          </a:p>
        </p:txBody>
      </p:sp>
    </p:spTree>
    <p:extLst>
      <p:ext uri="{BB962C8B-B14F-4D97-AF65-F5344CB8AC3E}">
        <p14:creationId xmlns:p14="http://schemas.microsoft.com/office/powerpoint/2010/main" val="460906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sphere1.png"/>
          <p:cNvPicPr>
            <a:picLocks noChangeAspect="1"/>
          </p:cNvPicPr>
          <p:nvPr/>
        </p:nvPicPr>
        <p:blipFill>
          <a:blip r:embed="rId2" cstate="print"/>
          <a:stretch>
            <a:fillRect/>
          </a:stretch>
        </p:blipFill>
        <p:spPr>
          <a:xfrm>
            <a:off x="6850374" y="0"/>
            <a:ext cx="2293626" cy="6858000"/>
          </a:xfrm>
          <a:prstGeom prst="rect">
            <a:avLst/>
          </a:prstGeom>
        </p:spPr>
      </p:pic>
      <p:sp>
        <p:nvSpPr>
          <p:cNvPr id="3" name="Subtitle 2"/>
          <p:cNvSpPr>
            <a:spLocks noGrp="1"/>
          </p:cNvSpPr>
          <p:nvPr>
            <p:ph type="subTitle" idx="1"/>
          </p:nvPr>
        </p:nvSpPr>
        <p:spPr>
          <a:xfrm>
            <a:off x="2438400" y="3581400"/>
            <a:ext cx="3962400" cy="2133600"/>
          </a:xfrm>
        </p:spPr>
        <p:txBody>
          <a:bodyPr anchor="t">
            <a:normAutofit/>
          </a:bodyPr>
          <a:lstStyle>
            <a:lvl1pPr marL="0" indent="0" algn="r">
              <a:buNone/>
              <a:defRPr sz="14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6" name="Title 15"/>
          <p:cNvSpPr>
            <a:spLocks noGrp="1"/>
          </p:cNvSpPr>
          <p:nvPr>
            <p:ph type="title"/>
          </p:nvPr>
        </p:nvSpPr>
        <p:spPr>
          <a:xfrm>
            <a:off x="2438400" y="1447800"/>
            <a:ext cx="3962400" cy="2133600"/>
          </a:xfrm>
        </p:spPr>
        <p:txBody>
          <a:bodyPr anchor="b"/>
          <a:lstStyle/>
          <a:p>
            <a:r>
              <a:rPr lang="en-US"/>
              <a:t>Click to edit Master title style</a:t>
            </a:r>
            <a:endParaRPr lang="en-US" dirty="0"/>
          </a:p>
        </p:txBody>
      </p:sp>
      <p:sp>
        <p:nvSpPr>
          <p:cNvPr id="13" name="Date Placeholder 12"/>
          <p:cNvSpPr>
            <a:spLocks noGrp="1"/>
          </p:cNvSpPr>
          <p:nvPr>
            <p:ph type="dt" sz="half" idx="10"/>
          </p:nvPr>
        </p:nvSpPr>
        <p:spPr>
          <a:xfrm>
            <a:off x="3582988" y="6426201"/>
            <a:ext cx="2819399" cy="126999"/>
          </a:xfrm>
        </p:spPr>
        <p:txBody>
          <a:bodyPr/>
          <a:lstStyle/>
          <a:p>
            <a:fld id="{716A0200-DAAE-4917-A095-90BD39FAF761}" type="datetimeFigureOut">
              <a:rPr lang="en-GB" smtClean="0"/>
              <a:t>10/09/2024</a:t>
            </a:fld>
            <a:endParaRPr lang="en-GB"/>
          </a:p>
        </p:txBody>
      </p:sp>
      <p:sp>
        <p:nvSpPr>
          <p:cNvPr id="14" name="Slide Number Placeholder 13"/>
          <p:cNvSpPr>
            <a:spLocks noGrp="1"/>
          </p:cNvSpPr>
          <p:nvPr>
            <p:ph type="sldNum" sz="quarter" idx="11"/>
          </p:nvPr>
        </p:nvSpPr>
        <p:spPr>
          <a:xfrm>
            <a:off x="6414976" y="6400800"/>
            <a:ext cx="457200" cy="152400"/>
          </a:xfrm>
        </p:spPr>
        <p:txBody>
          <a:bodyPr/>
          <a:lstStyle>
            <a:lvl1pPr algn="r">
              <a:defRPr/>
            </a:lvl1pPr>
          </a:lstStyle>
          <a:p>
            <a:fld id="{4C3AA1D8-1B3B-4C71-988E-59BFD92566AB}" type="slidenum">
              <a:rPr lang="en-GB" smtClean="0"/>
              <a:t>‹#›</a:t>
            </a:fld>
            <a:endParaRPr lang="en-GB"/>
          </a:p>
        </p:txBody>
      </p:sp>
      <p:sp>
        <p:nvSpPr>
          <p:cNvPr id="15" name="Footer Placeholder 14"/>
          <p:cNvSpPr>
            <a:spLocks noGrp="1"/>
          </p:cNvSpPr>
          <p:nvPr>
            <p:ph type="ftr" sz="quarter" idx="12"/>
          </p:nvPr>
        </p:nvSpPr>
        <p:spPr>
          <a:xfrm>
            <a:off x="3581400" y="6296248"/>
            <a:ext cx="2820987" cy="152400"/>
          </a:xfrm>
        </p:spPr>
        <p:txBody>
          <a:bodyPr/>
          <a:lstStyle/>
          <a:p>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Date Placeholder 12"/>
          <p:cNvSpPr>
            <a:spLocks noGrp="1"/>
          </p:cNvSpPr>
          <p:nvPr>
            <p:ph type="dt" sz="half" idx="10"/>
          </p:nvPr>
        </p:nvSpPr>
        <p:spPr/>
        <p:txBody>
          <a:bodyPr/>
          <a:lstStyle/>
          <a:p>
            <a:fld id="{716A0200-DAAE-4917-A095-90BD39FAF761}" type="datetimeFigureOut">
              <a:rPr lang="en-GB" smtClean="0"/>
              <a:t>10/09/2024</a:t>
            </a:fld>
            <a:endParaRPr lang="en-GB"/>
          </a:p>
        </p:txBody>
      </p:sp>
      <p:sp>
        <p:nvSpPr>
          <p:cNvPr id="14" name="Slide Number Placeholder 13"/>
          <p:cNvSpPr>
            <a:spLocks noGrp="1"/>
          </p:cNvSpPr>
          <p:nvPr>
            <p:ph type="sldNum" sz="quarter" idx="11"/>
          </p:nvPr>
        </p:nvSpPr>
        <p:spPr/>
        <p:txBody>
          <a:bodyPr/>
          <a:lstStyle/>
          <a:p>
            <a:fld id="{4C3AA1D8-1B3B-4C71-988E-59BFD92566AB}" type="slidenum">
              <a:rPr lang="en-GB" smtClean="0"/>
              <a:t>‹#›</a:t>
            </a:fld>
            <a:endParaRPr lang="en-GB"/>
          </a:p>
        </p:txBody>
      </p:sp>
      <p:sp>
        <p:nvSpPr>
          <p:cNvPr id="15" name="Footer Placeholder 14"/>
          <p:cNvSpPr>
            <a:spLocks noGrp="1"/>
          </p:cNvSpPr>
          <p:nvPr>
            <p:ph type="ftr" sz="quarter" idx="12"/>
          </p:nvPr>
        </p:nvSpPr>
        <p:spPr/>
        <p:txBody>
          <a:bodyPr/>
          <a:lstStyle/>
          <a:p>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Date Placeholder 12"/>
          <p:cNvSpPr>
            <a:spLocks noGrp="1"/>
          </p:cNvSpPr>
          <p:nvPr>
            <p:ph type="dt" sz="half" idx="10"/>
          </p:nvPr>
        </p:nvSpPr>
        <p:spPr/>
        <p:txBody>
          <a:bodyPr/>
          <a:lstStyle/>
          <a:p>
            <a:fld id="{716A0200-DAAE-4917-A095-90BD39FAF761}" type="datetimeFigureOut">
              <a:rPr lang="en-GB" smtClean="0"/>
              <a:t>10/09/2024</a:t>
            </a:fld>
            <a:endParaRPr lang="en-GB"/>
          </a:p>
        </p:txBody>
      </p:sp>
      <p:sp>
        <p:nvSpPr>
          <p:cNvPr id="14" name="Slide Number Placeholder 13"/>
          <p:cNvSpPr>
            <a:spLocks noGrp="1"/>
          </p:cNvSpPr>
          <p:nvPr>
            <p:ph type="sldNum" sz="quarter" idx="11"/>
          </p:nvPr>
        </p:nvSpPr>
        <p:spPr/>
        <p:txBody>
          <a:bodyPr/>
          <a:lstStyle/>
          <a:p>
            <a:fld id="{4C3AA1D8-1B3B-4C71-988E-59BFD92566AB}" type="slidenum">
              <a:rPr lang="en-GB" smtClean="0"/>
              <a:t>‹#›</a:t>
            </a:fld>
            <a:endParaRPr lang="en-GB"/>
          </a:p>
        </p:txBody>
      </p:sp>
      <p:sp>
        <p:nvSpPr>
          <p:cNvPr id="15" name="Footer Placeholder 14"/>
          <p:cNvSpPr>
            <a:spLocks noGrp="1"/>
          </p:cNvSpPr>
          <p:nvPr>
            <p:ph type="ftr" sz="quarter" idx="12"/>
          </p:nvPr>
        </p:nvSpPr>
        <p:spPr/>
        <p:txBody>
          <a:bodyPr/>
          <a:lstStyle/>
          <a:p>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3657600" cy="5714999"/>
          </a:xfrm>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itle 15"/>
          <p:cNvSpPr>
            <a:spLocks noGrp="1"/>
          </p:cNvSpPr>
          <p:nvPr>
            <p:ph type="title"/>
          </p:nvPr>
        </p:nvSpPr>
        <p:spPr/>
        <p:txBody>
          <a:bodyPr/>
          <a:lstStyle/>
          <a:p>
            <a:r>
              <a:rPr lang="en-US"/>
              <a:t>Click to edit Master title style</a:t>
            </a:r>
          </a:p>
        </p:txBody>
      </p:sp>
      <p:sp>
        <p:nvSpPr>
          <p:cNvPr id="10" name="Date Placeholder 9"/>
          <p:cNvSpPr>
            <a:spLocks noGrp="1"/>
          </p:cNvSpPr>
          <p:nvPr>
            <p:ph type="dt" sz="half" idx="10"/>
          </p:nvPr>
        </p:nvSpPr>
        <p:spPr/>
        <p:txBody>
          <a:bodyPr/>
          <a:lstStyle/>
          <a:p>
            <a:fld id="{716A0200-DAAE-4917-A095-90BD39FAF761}" type="datetimeFigureOut">
              <a:rPr lang="en-GB" smtClean="0"/>
              <a:t>10/09/2024</a:t>
            </a:fld>
            <a:endParaRPr lang="en-GB"/>
          </a:p>
        </p:txBody>
      </p:sp>
      <p:sp>
        <p:nvSpPr>
          <p:cNvPr id="11" name="Slide Number Placeholder 10"/>
          <p:cNvSpPr>
            <a:spLocks noGrp="1"/>
          </p:cNvSpPr>
          <p:nvPr>
            <p:ph type="sldNum" sz="quarter" idx="11"/>
          </p:nvPr>
        </p:nvSpPr>
        <p:spPr/>
        <p:txBody>
          <a:bodyPr/>
          <a:lstStyle/>
          <a:p>
            <a:fld id="{4C3AA1D8-1B3B-4C71-988E-59BFD92566AB}" type="slidenum">
              <a:rPr lang="en-GB" smtClean="0"/>
              <a:t>‹#›</a:t>
            </a:fld>
            <a:endParaRPr lang="en-GB"/>
          </a:p>
        </p:txBody>
      </p:sp>
      <p:sp>
        <p:nvSpPr>
          <p:cNvPr id="12" name="Footer Placeholder 11"/>
          <p:cNvSpPr>
            <a:spLocks noGrp="1"/>
          </p:cNvSpPr>
          <p:nvPr>
            <p:ph type="ftr" sz="quarter" idx="12"/>
          </p:nvPr>
        </p:nvSpPr>
        <p:spPr/>
        <p:txBody>
          <a:bodyPr/>
          <a:lstStyle/>
          <a:p>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descr="sphere1.png"/>
          <p:cNvPicPr>
            <a:picLocks noChangeAspect="1"/>
          </p:cNvPicPr>
          <p:nvPr/>
        </p:nvPicPr>
        <p:blipFill>
          <a:blip r:embed="rId2" cstate="print"/>
          <a:stretch>
            <a:fillRect/>
          </a:stretch>
        </p:blipFill>
        <p:spPr>
          <a:xfrm>
            <a:off x="6858000" y="0"/>
            <a:ext cx="2293626" cy="6858000"/>
          </a:xfrm>
          <a:prstGeom prst="rect">
            <a:avLst/>
          </a:prstGeom>
        </p:spPr>
      </p:pic>
      <p:sp>
        <p:nvSpPr>
          <p:cNvPr id="12" name="Date Placeholder 11"/>
          <p:cNvSpPr>
            <a:spLocks noGrp="1"/>
          </p:cNvSpPr>
          <p:nvPr>
            <p:ph type="dt" sz="half" idx="10"/>
          </p:nvPr>
        </p:nvSpPr>
        <p:spPr>
          <a:xfrm>
            <a:off x="839788" y="6426201"/>
            <a:ext cx="2819399" cy="126999"/>
          </a:xfrm>
        </p:spPr>
        <p:txBody>
          <a:bodyPr/>
          <a:lstStyle/>
          <a:p>
            <a:fld id="{716A0200-DAAE-4917-A095-90BD39FAF761}" type="datetimeFigureOut">
              <a:rPr lang="en-GB" smtClean="0"/>
              <a:t>10/09/2024</a:t>
            </a:fld>
            <a:endParaRPr lang="en-GB"/>
          </a:p>
        </p:txBody>
      </p:sp>
      <p:sp>
        <p:nvSpPr>
          <p:cNvPr id="13" name="Slide Number Placeholder 12"/>
          <p:cNvSpPr>
            <a:spLocks noGrp="1"/>
          </p:cNvSpPr>
          <p:nvPr>
            <p:ph type="sldNum" sz="quarter" idx="11"/>
          </p:nvPr>
        </p:nvSpPr>
        <p:spPr>
          <a:xfrm>
            <a:off x="4116388" y="6400800"/>
            <a:ext cx="533400" cy="152400"/>
          </a:xfrm>
        </p:spPr>
        <p:txBody>
          <a:bodyPr/>
          <a:lstStyle/>
          <a:p>
            <a:fld id="{4C3AA1D8-1B3B-4C71-988E-59BFD92566AB}" type="slidenum">
              <a:rPr lang="en-GB" smtClean="0"/>
              <a:t>‹#›</a:t>
            </a:fld>
            <a:endParaRPr lang="en-GB"/>
          </a:p>
        </p:txBody>
      </p:sp>
      <p:sp>
        <p:nvSpPr>
          <p:cNvPr id="14" name="Footer Placeholder 13"/>
          <p:cNvSpPr>
            <a:spLocks noGrp="1"/>
          </p:cNvSpPr>
          <p:nvPr>
            <p:ph type="ftr" sz="quarter" idx="12"/>
          </p:nvPr>
        </p:nvSpPr>
        <p:spPr>
          <a:xfrm>
            <a:off x="838200" y="6296248"/>
            <a:ext cx="2820987" cy="152400"/>
          </a:xfrm>
        </p:spPr>
        <p:txBody>
          <a:bodyPr/>
          <a:lstStyle/>
          <a:p>
            <a:endParaRPr lang="en-GB"/>
          </a:p>
        </p:txBody>
      </p:sp>
      <p:sp>
        <p:nvSpPr>
          <p:cNvPr id="15" name="Title 14"/>
          <p:cNvSpPr>
            <a:spLocks noGrp="1"/>
          </p:cNvSpPr>
          <p:nvPr>
            <p:ph type="title"/>
          </p:nvPr>
        </p:nvSpPr>
        <p:spPr>
          <a:xfrm>
            <a:off x="457200" y="1828800"/>
            <a:ext cx="3200400" cy="1752600"/>
          </a:xfrm>
        </p:spPr>
        <p:txBody>
          <a:bodyPr anchor="b"/>
          <a:lstStyle/>
          <a:p>
            <a:r>
              <a:rPr lang="en-US"/>
              <a:t>Click to edit Master title style</a:t>
            </a:r>
          </a:p>
        </p:txBody>
      </p:sp>
      <p:sp>
        <p:nvSpPr>
          <p:cNvPr id="3" name="Text Placeholder 2"/>
          <p:cNvSpPr>
            <a:spLocks noGrp="1"/>
          </p:cNvSpPr>
          <p:nvPr>
            <p:ph type="body" sz="quarter" idx="13"/>
          </p:nvPr>
        </p:nvSpPr>
        <p:spPr>
          <a:xfrm>
            <a:off x="457200" y="3578224"/>
            <a:ext cx="3200645" cy="1459767"/>
          </a:xfrm>
        </p:spPr>
        <p:txBody>
          <a:bodyPr anchor="t">
            <a:normAutofit/>
          </a:bodyPr>
          <a:lstStyle>
            <a:lvl1pPr marL="0" indent="0" algn="r" defTabSz="914400" rtl="0" eaLnBrk="1" latinLnBrk="0" hangingPunct="1">
              <a:spcBef>
                <a:spcPct val="20000"/>
              </a:spcBef>
              <a:buClr>
                <a:schemeClr val="tx1">
                  <a:lumMod val="50000"/>
                  <a:lumOff val="50000"/>
                </a:schemeClr>
              </a:buClr>
              <a:buFont typeface="Wingdings" pitchFamily="2" charset="2"/>
              <a:buNone/>
              <a:defRPr lang="en-US" sz="1400" kern="1200" dirty="0" smtClean="0">
                <a:solidFill>
                  <a:schemeClr val="tx2"/>
                </a:solidFill>
                <a:latin typeface="+mn-lt"/>
                <a:ea typeface="+mn-ea"/>
                <a:cs typeface="+mn-cs"/>
              </a:defRPr>
            </a:lvl1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3429000"/>
            <a:ext cx="3124200" cy="2667000"/>
          </a:xfrm>
        </p:spPr>
        <p:txBody>
          <a:bodyPr>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57200" y="457200"/>
            <a:ext cx="3124200" cy="2667000"/>
          </a:xfrm>
        </p:spPr>
        <p:txBody>
          <a:bodyPr>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1"/>
          <p:cNvSpPr>
            <a:spLocks noGrp="1"/>
          </p:cNvSpPr>
          <p:nvPr>
            <p:ph type="title"/>
          </p:nvPr>
        </p:nvSpPr>
        <p:spPr>
          <a:xfrm>
            <a:off x="4876800" y="457200"/>
            <a:ext cx="2819400" cy="5714999"/>
          </a:xfrm>
        </p:spPr>
        <p:txBody>
          <a:bodyPr/>
          <a:lstStyle/>
          <a:p>
            <a:r>
              <a:rPr lang="en-US"/>
              <a:t>Click to edit Master title style</a:t>
            </a:r>
          </a:p>
        </p:txBody>
      </p:sp>
      <p:sp>
        <p:nvSpPr>
          <p:cNvPr id="9" name="Date Placeholder 8"/>
          <p:cNvSpPr>
            <a:spLocks noGrp="1"/>
          </p:cNvSpPr>
          <p:nvPr>
            <p:ph type="dt" sz="half" idx="10"/>
          </p:nvPr>
        </p:nvSpPr>
        <p:spPr/>
        <p:txBody>
          <a:bodyPr/>
          <a:lstStyle/>
          <a:p>
            <a:fld id="{716A0200-DAAE-4917-A095-90BD39FAF761}" type="datetimeFigureOut">
              <a:rPr lang="en-GB" smtClean="0"/>
              <a:t>10/09/2024</a:t>
            </a:fld>
            <a:endParaRPr lang="en-GB"/>
          </a:p>
        </p:txBody>
      </p:sp>
      <p:sp>
        <p:nvSpPr>
          <p:cNvPr id="13" name="Slide Number Placeholder 12"/>
          <p:cNvSpPr>
            <a:spLocks noGrp="1"/>
          </p:cNvSpPr>
          <p:nvPr>
            <p:ph type="sldNum" sz="quarter" idx="11"/>
          </p:nvPr>
        </p:nvSpPr>
        <p:spPr/>
        <p:txBody>
          <a:bodyPr/>
          <a:lstStyle/>
          <a:p>
            <a:fld id="{4C3AA1D8-1B3B-4C71-988E-59BFD92566AB}" type="slidenum">
              <a:rPr lang="en-GB" smtClean="0"/>
              <a:t>‹#›</a:t>
            </a:fld>
            <a:endParaRPr lang="en-GB"/>
          </a:p>
        </p:txBody>
      </p:sp>
      <p:sp>
        <p:nvSpPr>
          <p:cNvPr id="14" name="Footer Placeholder 13"/>
          <p:cNvSpPr>
            <a:spLocks noGrp="1"/>
          </p:cNvSpPr>
          <p:nvPr>
            <p:ph type="ftr" sz="quarter" idx="12"/>
          </p:nvPr>
        </p:nvSpPr>
        <p:spPr/>
        <p:txBody>
          <a:bodyPr/>
          <a:lstStyle/>
          <a:p>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275238"/>
            <a:ext cx="3581400" cy="411162"/>
          </a:xfrm>
        </p:spPr>
        <p:txBody>
          <a:bodyPr anchor="b">
            <a:noAutofit/>
          </a:bodyPr>
          <a:lstStyle>
            <a:lvl1pPr marL="0" indent="0" algn="ctr">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675288"/>
            <a:ext cx="3581400" cy="2525112"/>
          </a:xfrm>
        </p:spPr>
        <p:txBody>
          <a:bodyPr anchor="t">
            <a:normAutofit/>
          </a:bodyPr>
          <a:lstStyle>
            <a:lvl1pPr marL="228600" indent="-182880">
              <a:defRPr sz="1400"/>
            </a:lvl1pPr>
            <a:lvl2pPr>
              <a:defRPr sz="1400"/>
            </a:lvl2pPr>
            <a:lvl3pPr>
              <a:defRPr sz="1400"/>
            </a:lvl3pPr>
            <a:lvl4pPr>
              <a:defRPr sz="1400" baseline="0"/>
            </a:lvl4pPr>
            <a:lvl5pPr>
              <a:buFont typeface="Wingdings" pitchFamily="2" charset="2"/>
              <a:buChar char="§"/>
              <a:defRPr sz="1400"/>
            </a:lvl5pPr>
            <a:lvl6pPr>
              <a:buFont typeface="Wingdings" pitchFamily="2" charset="2"/>
              <a:buChar cha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57199" y="3429000"/>
            <a:ext cx="3581400" cy="411162"/>
          </a:xfrm>
        </p:spPr>
        <p:txBody>
          <a:bodyPr anchor="b">
            <a:noAutofit/>
          </a:bodyPr>
          <a:lstStyle>
            <a:lvl1pPr marL="0" indent="0" algn="ctr">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57199" y="3840162"/>
            <a:ext cx="3581400" cy="2515198"/>
          </a:xfrm>
        </p:spPr>
        <p:txBody>
          <a:bodyPr anchor="t">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1"/>
          <p:cNvSpPr>
            <a:spLocks noGrp="1"/>
          </p:cNvSpPr>
          <p:nvPr>
            <p:ph type="title"/>
          </p:nvPr>
        </p:nvSpPr>
        <p:spPr>
          <a:xfrm>
            <a:off x="4876800" y="457200"/>
            <a:ext cx="2819400" cy="5714999"/>
          </a:xfrm>
        </p:spPr>
        <p:txBody>
          <a:bodyPr/>
          <a:lstStyle/>
          <a:p>
            <a:r>
              <a:rPr lang="en-US"/>
              <a:t>Click to edit Master title style</a:t>
            </a:r>
          </a:p>
        </p:txBody>
      </p:sp>
      <p:sp>
        <p:nvSpPr>
          <p:cNvPr id="12" name="Date Placeholder 11"/>
          <p:cNvSpPr>
            <a:spLocks noGrp="1"/>
          </p:cNvSpPr>
          <p:nvPr>
            <p:ph type="dt" sz="half" idx="10"/>
          </p:nvPr>
        </p:nvSpPr>
        <p:spPr/>
        <p:txBody>
          <a:bodyPr/>
          <a:lstStyle/>
          <a:p>
            <a:fld id="{716A0200-DAAE-4917-A095-90BD39FAF761}" type="datetimeFigureOut">
              <a:rPr lang="en-GB" smtClean="0"/>
              <a:t>10/09/2024</a:t>
            </a:fld>
            <a:endParaRPr lang="en-GB"/>
          </a:p>
        </p:txBody>
      </p:sp>
      <p:sp>
        <p:nvSpPr>
          <p:cNvPr id="14" name="Slide Number Placeholder 13"/>
          <p:cNvSpPr>
            <a:spLocks noGrp="1"/>
          </p:cNvSpPr>
          <p:nvPr>
            <p:ph type="sldNum" sz="quarter" idx="11"/>
          </p:nvPr>
        </p:nvSpPr>
        <p:spPr/>
        <p:txBody>
          <a:bodyPr/>
          <a:lstStyle/>
          <a:p>
            <a:fld id="{4C3AA1D8-1B3B-4C71-988E-59BFD92566AB}" type="slidenum">
              <a:rPr lang="en-GB" smtClean="0"/>
              <a:t>‹#›</a:t>
            </a:fld>
            <a:endParaRPr lang="en-GB"/>
          </a:p>
        </p:txBody>
      </p:sp>
      <p:sp>
        <p:nvSpPr>
          <p:cNvPr id="16" name="Footer Placeholder 15"/>
          <p:cNvSpPr>
            <a:spLocks noGrp="1"/>
          </p:cNvSpPr>
          <p:nvPr>
            <p:ph type="ftr" sz="quarter" idx="12"/>
          </p:nvPr>
        </p:nvSpPr>
        <p:spPr/>
        <p:txBody>
          <a:bodyPr/>
          <a:lstStyle/>
          <a:p>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33800" y="457200"/>
            <a:ext cx="3962400" cy="5715000"/>
          </a:xfrm>
        </p:spPr>
        <p:txBody>
          <a:bodyPr/>
          <a:lstStyle/>
          <a:p>
            <a:r>
              <a:rPr lang="en-US"/>
              <a:t>Click to edit Master title style</a:t>
            </a:r>
            <a:endParaRPr lang="en-US" dirty="0"/>
          </a:p>
        </p:txBody>
      </p:sp>
      <p:sp>
        <p:nvSpPr>
          <p:cNvPr id="9" name="Date Placeholder 8"/>
          <p:cNvSpPr>
            <a:spLocks noGrp="1"/>
          </p:cNvSpPr>
          <p:nvPr>
            <p:ph type="dt" sz="half" idx="10"/>
          </p:nvPr>
        </p:nvSpPr>
        <p:spPr/>
        <p:txBody>
          <a:bodyPr/>
          <a:lstStyle/>
          <a:p>
            <a:fld id="{716A0200-DAAE-4917-A095-90BD39FAF761}" type="datetimeFigureOut">
              <a:rPr lang="en-GB" smtClean="0"/>
              <a:t>10/09/2024</a:t>
            </a:fld>
            <a:endParaRPr lang="en-GB"/>
          </a:p>
        </p:txBody>
      </p:sp>
      <p:sp>
        <p:nvSpPr>
          <p:cNvPr id="10" name="Slide Number Placeholder 9"/>
          <p:cNvSpPr>
            <a:spLocks noGrp="1"/>
          </p:cNvSpPr>
          <p:nvPr>
            <p:ph type="sldNum" sz="quarter" idx="11"/>
          </p:nvPr>
        </p:nvSpPr>
        <p:spPr/>
        <p:txBody>
          <a:bodyPr/>
          <a:lstStyle/>
          <a:p>
            <a:fld id="{4C3AA1D8-1B3B-4C71-988E-59BFD92566AB}" type="slidenum">
              <a:rPr lang="en-GB" smtClean="0"/>
              <a:t>‹#›</a:t>
            </a:fld>
            <a:endParaRPr lang="en-GB"/>
          </a:p>
        </p:txBody>
      </p:sp>
      <p:sp>
        <p:nvSpPr>
          <p:cNvPr id="11" name="Footer Placeholder 10"/>
          <p:cNvSpPr>
            <a:spLocks noGrp="1"/>
          </p:cNvSpPr>
          <p:nvPr>
            <p:ph type="ftr" sz="quarter" idx="12"/>
          </p:nvPr>
        </p:nvSpPr>
        <p:spPr/>
        <p:txBody>
          <a:bodyPr/>
          <a:lstStyle/>
          <a:p>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716A0200-DAAE-4917-A095-90BD39FAF761}" type="datetimeFigureOut">
              <a:rPr lang="en-GB" smtClean="0"/>
              <a:t>10/09/2024</a:t>
            </a:fld>
            <a:endParaRPr lang="en-GB"/>
          </a:p>
        </p:txBody>
      </p:sp>
      <p:sp>
        <p:nvSpPr>
          <p:cNvPr id="9" name="Slide Number Placeholder 8"/>
          <p:cNvSpPr>
            <a:spLocks noGrp="1"/>
          </p:cNvSpPr>
          <p:nvPr>
            <p:ph type="sldNum" sz="quarter" idx="11"/>
          </p:nvPr>
        </p:nvSpPr>
        <p:spPr/>
        <p:txBody>
          <a:bodyPr/>
          <a:lstStyle/>
          <a:p>
            <a:fld id="{4C3AA1D8-1B3B-4C71-988E-59BFD92566AB}" type="slidenum">
              <a:rPr lang="en-GB" smtClean="0"/>
              <a:t>‹#›</a:t>
            </a:fld>
            <a:endParaRPr lang="en-GB"/>
          </a:p>
        </p:txBody>
      </p:sp>
      <p:sp>
        <p:nvSpPr>
          <p:cNvPr id="10" name="Footer Placeholder 9"/>
          <p:cNvSpPr>
            <a:spLocks noGrp="1"/>
          </p:cNvSpPr>
          <p:nvPr>
            <p:ph type="ftr" sz="quarter" idx="12"/>
          </p:nvPr>
        </p:nvSpPr>
        <p:spPr/>
        <p:txBody>
          <a:bodyPr/>
          <a:lstStyle/>
          <a:p>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81600" y="1676400"/>
            <a:ext cx="2514600" cy="1874837"/>
          </a:xfrm>
        </p:spPr>
        <p:txBody>
          <a:bodyPr anchor="b">
            <a:normAutofit/>
          </a:bodyPr>
          <a:lstStyle>
            <a:lvl1pPr algn="r">
              <a:defRPr sz="2000" b="0">
                <a:effectLst/>
              </a:defRPr>
            </a:lvl1pPr>
          </a:lstStyle>
          <a:p>
            <a:r>
              <a:rPr lang="en-US"/>
              <a:t>Click to edit Master title style</a:t>
            </a:r>
            <a:endParaRPr lang="en-US" dirty="0"/>
          </a:p>
        </p:txBody>
      </p:sp>
      <p:sp>
        <p:nvSpPr>
          <p:cNvPr id="3" name="Content Placeholder 2"/>
          <p:cNvSpPr>
            <a:spLocks noGrp="1"/>
          </p:cNvSpPr>
          <p:nvPr>
            <p:ph idx="1"/>
          </p:nvPr>
        </p:nvSpPr>
        <p:spPr>
          <a:xfrm>
            <a:off x="304800" y="1676400"/>
            <a:ext cx="4700016" cy="3505200"/>
          </a:xfrm>
        </p:spPr>
        <p:txBody>
          <a:bodyPr>
            <a:normAutofit/>
          </a:bodyPr>
          <a:lstStyle>
            <a:lvl1pPr marL="228600" indent="-182880">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3"/>
          <p:cNvSpPr>
            <a:spLocks noGrp="1"/>
          </p:cNvSpPr>
          <p:nvPr>
            <p:ph type="body" sz="half" idx="2"/>
          </p:nvPr>
        </p:nvSpPr>
        <p:spPr>
          <a:xfrm>
            <a:off x="5486400" y="3552372"/>
            <a:ext cx="2209800" cy="1629228"/>
          </a:xfrm>
        </p:spPr>
        <p:txBody>
          <a:bodyPr anchor="t">
            <a:normAutofit/>
          </a:bodyPr>
          <a:lstStyle>
            <a:lvl1pPr marL="0" indent="0" algn="r">
              <a:buNone/>
              <a:defRPr sz="12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5" name="Date Placeholder 14"/>
          <p:cNvSpPr>
            <a:spLocks noGrp="1"/>
          </p:cNvSpPr>
          <p:nvPr>
            <p:ph type="dt" sz="half" idx="10"/>
          </p:nvPr>
        </p:nvSpPr>
        <p:spPr/>
        <p:txBody>
          <a:bodyPr/>
          <a:lstStyle/>
          <a:p>
            <a:fld id="{716A0200-DAAE-4917-A095-90BD39FAF761}" type="datetimeFigureOut">
              <a:rPr lang="en-GB" smtClean="0"/>
              <a:t>10/09/2024</a:t>
            </a:fld>
            <a:endParaRPr lang="en-GB"/>
          </a:p>
        </p:txBody>
      </p:sp>
      <p:sp>
        <p:nvSpPr>
          <p:cNvPr id="16" name="Slide Number Placeholder 15"/>
          <p:cNvSpPr>
            <a:spLocks noGrp="1"/>
          </p:cNvSpPr>
          <p:nvPr>
            <p:ph type="sldNum" sz="quarter" idx="11"/>
          </p:nvPr>
        </p:nvSpPr>
        <p:spPr/>
        <p:txBody>
          <a:bodyPr/>
          <a:lstStyle/>
          <a:p>
            <a:fld id="{4C3AA1D8-1B3B-4C71-988E-59BFD92566AB}" type="slidenum">
              <a:rPr lang="en-GB" smtClean="0"/>
              <a:t>‹#›</a:t>
            </a:fld>
            <a:endParaRPr lang="en-GB"/>
          </a:p>
        </p:txBody>
      </p:sp>
      <p:sp>
        <p:nvSpPr>
          <p:cNvPr id="17" name="Footer Placeholder 16"/>
          <p:cNvSpPr>
            <a:spLocks noGrp="1"/>
          </p:cNvSpPr>
          <p:nvPr>
            <p:ph type="ftr" sz="quarter" idx="12"/>
          </p:nvPr>
        </p:nvSpPr>
        <p:spPr/>
        <p:txBody>
          <a:bodyPr/>
          <a:lstStyle/>
          <a:p>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04800" y="1676400"/>
            <a:ext cx="4696967" cy="35052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1" name="Title 1"/>
          <p:cNvSpPr>
            <a:spLocks noGrp="1"/>
          </p:cNvSpPr>
          <p:nvPr>
            <p:ph type="title"/>
          </p:nvPr>
        </p:nvSpPr>
        <p:spPr>
          <a:xfrm>
            <a:off x="5181600" y="1676400"/>
            <a:ext cx="2514600" cy="1875972"/>
          </a:xfrm>
        </p:spPr>
        <p:txBody>
          <a:bodyPr anchor="b">
            <a:normAutofit/>
          </a:bodyPr>
          <a:lstStyle>
            <a:lvl1pPr algn="r">
              <a:defRPr sz="2000" b="0">
                <a:effectLst/>
              </a:defRPr>
            </a:lvl1pPr>
          </a:lstStyle>
          <a:p>
            <a:r>
              <a:rPr lang="en-US"/>
              <a:t>Click to edit Master title style</a:t>
            </a:r>
            <a:endParaRPr lang="en-US" dirty="0"/>
          </a:p>
        </p:txBody>
      </p:sp>
      <p:sp>
        <p:nvSpPr>
          <p:cNvPr id="12" name="Text Placeholder 3"/>
          <p:cNvSpPr>
            <a:spLocks noGrp="1"/>
          </p:cNvSpPr>
          <p:nvPr>
            <p:ph type="body" sz="half" idx="2"/>
          </p:nvPr>
        </p:nvSpPr>
        <p:spPr>
          <a:xfrm>
            <a:off x="5486400" y="3552372"/>
            <a:ext cx="2209800" cy="1629228"/>
          </a:xfrm>
        </p:spPr>
        <p:txBody>
          <a:bodyPr anchor="t">
            <a:normAutofit/>
          </a:bodyPr>
          <a:lstStyle>
            <a:lvl1pPr marL="0" indent="0" algn="r">
              <a:buNone/>
              <a:defRPr sz="12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6" name="Date Placeholder 15"/>
          <p:cNvSpPr>
            <a:spLocks noGrp="1"/>
          </p:cNvSpPr>
          <p:nvPr>
            <p:ph type="dt" sz="half" idx="10"/>
          </p:nvPr>
        </p:nvSpPr>
        <p:spPr/>
        <p:txBody>
          <a:bodyPr/>
          <a:lstStyle/>
          <a:p>
            <a:fld id="{716A0200-DAAE-4917-A095-90BD39FAF761}" type="datetimeFigureOut">
              <a:rPr lang="en-GB" smtClean="0"/>
              <a:t>10/09/2024</a:t>
            </a:fld>
            <a:endParaRPr lang="en-GB"/>
          </a:p>
        </p:txBody>
      </p:sp>
      <p:sp>
        <p:nvSpPr>
          <p:cNvPr id="17" name="Slide Number Placeholder 16"/>
          <p:cNvSpPr>
            <a:spLocks noGrp="1"/>
          </p:cNvSpPr>
          <p:nvPr>
            <p:ph type="sldNum" sz="quarter" idx="11"/>
          </p:nvPr>
        </p:nvSpPr>
        <p:spPr/>
        <p:txBody>
          <a:bodyPr/>
          <a:lstStyle/>
          <a:p>
            <a:fld id="{4C3AA1D8-1B3B-4C71-988E-59BFD92566AB}" type="slidenum">
              <a:rPr lang="en-GB" smtClean="0"/>
              <a:t>‹#›</a:t>
            </a:fld>
            <a:endParaRPr lang="en-GB"/>
          </a:p>
        </p:txBody>
      </p:sp>
      <p:sp>
        <p:nvSpPr>
          <p:cNvPr id="18" name="Footer Placeholder 17"/>
          <p:cNvSpPr>
            <a:spLocks noGrp="1"/>
          </p:cNvSpPr>
          <p:nvPr>
            <p:ph type="ftr" sz="quarter" idx="12"/>
          </p:nvPr>
        </p:nvSpPr>
        <p:spPr/>
        <p:txBody>
          <a:bodyPr/>
          <a:lstStyle/>
          <a:p>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descr="sphere2.png"/>
          <p:cNvPicPr>
            <a:picLocks noChangeAspect="1"/>
          </p:cNvPicPr>
          <p:nvPr/>
        </p:nvPicPr>
        <p:blipFill>
          <a:blip r:embed="rId13" cstate="print"/>
          <a:stretch>
            <a:fillRect/>
          </a:stretch>
        </p:blipFill>
        <p:spPr>
          <a:xfrm>
            <a:off x="8823693" y="0"/>
            <a:ext cx="320307" cy="6858000"/>
          </a:xfrm>
          <a:prstGeom prst="rect">
            <a:avLst/>
          </a:prstGeom>
        </p:spPr>
      </p:pic>
      <p:sp>
        <p:nvSpPr>
          <p:cNvPr id="2" name="Title Placeholder 1"/>
          <p:cNvSpPr>
            <a:spLocks noGrp="1"/>
          </p:cNvSpPr>
          <p:nvPr>
            <p:ph type="title"/>
          </p:nvPr>
        </p:nvSpPr>
        <p:spPr>
          <a:xfrm>
            <a:off x="4876800" y="457200"/>
            <a:ext cx="2819400" cy="5715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457200"/>
            <a:ext cx="3657600" cy="5714999"/>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7"/>
          <p:cNvSpPr>
            <a:spLocks noGrp="1"/>
          </p:cNvSpPr>
          <p:nvPr>
            <p:ph type="sldNum" sz="quarter" idx="4"/>
          </p:nvPr>
        </p:nvSpPr>
        <p:spPr>
          <a:xfrm>
            <a:off x="7772400" y="6400800"/>
            <a:ext cx="533400" cy="152400"/>
          </a:xfrm>
          <a:prstGeom prst="rect">
            <a:avLst/>
          </a:prstGeom>
        </p:spPr>
        <p:txBody>
          <a:bodyPr vert="horz" lIns="91440" tIns="45720" rIns="91440" bIns="45720" rtlCol="0" anchor="ctr"/>
          <a:lstStyle>
            <a:lvl1pPr algn="ctr">
              <a:defRPr sz="1050">
                <a:solidFill>
                  <a:schemeClr val="tx1">
                    <a:lumMod val="50000"/>
                    <a:lumOff val="50000"/>
                  </a:schemeClr>
                </a:solidFill>
              </a:defRPr>
            </a:lvl1pPr>
          </a:lstStyle>
          <a:p>
            <a:fld id="{4C3AA1D8-1B3B-4C71-988E-59BFD92566AB}" type="slidenum">
              <a:rPr lang="en-GB" smtClean="0"/>
              <a:t>‹#›</a:t>
            </a:fld>
            <a:endParaRPr lang="en-GB"/>
          </a:p>
        </p:txBody>
      </p:sp>
      <p:sp>
        <p:nvSpPr>
          <p:cNvPr id="9" name="Date Placeholder 8"/>
          <p:cNvSpPr>
            <a:spLocks noGrp="1"/>
          </p:cNvSpPr>
          <p:nvPr>
            <p:ph type="dt" sz="half" idx="2"/>
          </p:nvPr>
        </p:nvSpPr>
        <p:spPr>
          <a:xfrm>
            <a:off x="4876801" y="6426201"/>
            <a:ext cx="2819399" cy="126999"/>
          </a:xfrm>
          <a:prstGeom prst="rect">
            <a:avLst/>
          </a:prstGeom>
        </p:spPr>
        <p:txBody>
          <a:bodyPr vert="horz" lIns="91440" tIns="45720" rIns="91440" bIns="45720" rtlCol="0" anchor="ctr"/>
          <a:lstStyle>
            <a:lvl1pPr algn="r">
              <a:defRPr sz="1050">
                <a:solidFill>
                  <a:schemeClr val="tx1">
                    <a:lumMod val="50000"/>
                    <a:lumOff val="50000"/>
                  </a:schemeClr>
                </a:solidFill>
              </a:defRPr>
            </a:lvl1pPr>
          </a:lstStyle>
          <a:p>
            <a:fld id="{716A0200-DAAE-4917-A095-90BD39FAF761}" type="datetimeFigureOut">
              <a:rPr lang="en-GB" smtClean="0"/>
              <a:t>10/09/2024</a:t>
            </a:fld>
            <a:endParaRPr lang="en-GB"/>
          </a:p>
        </p:txBody>
      </p:sp>
      <p:sp>
        <p:nvSpPr>
          <p:cNvPr id="10" name="Footer Placeholder 9"/>
          <p:cNvSpPr>
            <a:spLocks noGrp="1"/>
          </p:cNvSpPr>
          <p:nvPr>
            <p:ph type="ftr" sz="quarter" idx="3"/>
          </p:nvPr>
        </p:nvSpPr>
        <p:spPr>
          <a:xfrm>
            <a:off x="4875213" y="6296248"/>
            <a:ext cx="2820987" cy="152400"/>
          </a:xfrm>
          <a:prstGeom prst="rect">
            <a:avLst/>
          </a:prstGeom>
        </p:spPr>
        <p:txBody>
          <a:bodyPr vert="horz" lIns="91440" tIns="45720" rIns="91440" bIns="45720" rtlCol="0" anchor="b"/>
          <a:lstStyle>
            <a:lvl1pPr algn="r">
              <a:defRPr sz="1050">
                <a:solidFill>
                  <a:schemeClr val="tx1"/>
                </a:solidFill>
              </a:defRPr>
            </a:lvl1pPr>
          </a:lstStyle>
          <a:p>
            <a:endParaRPr lang="en-GB"/>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r" defTabSz="914400" rtl="0" eaLnBrk="1" latinLnBrk="0" hangingPunct="1">
        <a:spcBef>
          <a:spcPct val="0"/>
        </a:spcBef>
        <a:buNone/>
        <a:defRPr sz="2800" kern="1200">
          <a:gradFill>
            <a:gsLst>
              <a:gs pos="0">
                <a:schemeClr val="tx1">
                  <a:lumMod val="50000"/>
                </a:schemeClr>
              </a:gs>
              <a:gs pos="61000">
                <a:schemeClr val="tx1"/>
              </a:gs>
            </a:gsLst>
            <a:lin ang="5400000" scaled="0"/>
          </a:gradFill>
          <a:effectLst/>
          <a:latin typeface="+mj-lt"/>
          <a:ea typeface="+mj-ea"/>
          <a:cs typeface="+mj-cs"/>
        </a:defRPr>
      </a:lvl1pPr>
    </p:titleStyle>
    <p:bodyStyle>
      <a:lvl1pPr marL="182880" indent="-182880" algn="l" defTabSz="914400" rtl="0" eaLnBrk="1" latinLnBrk="0" hangingPunct="1">
        <a:spcBef>
          <a:spcPct val="20000"/>
        </a:spcBef>
        <a:buClr>
          <a:schemeClr val="tx1">
            <a:lumMod val="50000"/>
            <a:lumOff val="50000"/>
          </a:schemeClr>
        </a:buClr>
        <a:buFont typeface="Wingdings" pitchFamily="2" charset="2"/>
        <a:buChar char="§"/>
        <a:defRPr sz="1800" kern="1200">
          <a:solidFill>
            <a:schemeClr val="tx1">
              <a:lumMod val="85000"/>
            </a:schemeClr>
          </a:solidFill>
          <a:latin typeface="+mn-lt"/>
          <a:ea typeface="+mn-ea"/>
          <a:cs typeface="+mn-cs"/>
        </a:defRPr>
      </a:lvl1pPr>
      <a:lvl2pPr marL="41148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2pPr>
      <a:lvl3pPr marL="59436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3pPr>
      <a:lvl4pPr marL="77724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4pPr>
      <a:lvl5pPr marL="96012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5pPr>
      <a:lvl6pPr marL="114300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6pPr>
      <a:lvl7pPr marL="132588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7pPr>
      <a:lvl8pPr marL="150876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8pPr>
      <a:lvl9pPr marL="169164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www.ripponden.calderdale.sch.uk/"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mailto:office@ripponden.calderdale.sch.uk"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mailto:office@ripponden.calderdale.sch.uk"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436731" y="3552909"/>
            <a:ext cx="3962400" cy="2133600"/>
          </a:xfrm>
        </p:spPr>
        <p:txBody>
          <a:bodyPr/>
          <a:lstStyle/>
          <a:p>
            <a:r>
              <a:rPr lang="en-GB" dirty="0"/>
              <a:t>September 2024</a:t>
            </a:r>
          </a:p>
        </p:txBody>
      </p:sp>
      <p:sp>
        <p:nvSpPr>
          <p:cNvPr id="2" name="Title 1"/>
          <p:cNvSpPr>
            <a:spLocks noGrp="1"/>
          </p:cNvSpPr>
          <p:nvPr>
            <p:ph type="title"/>
          </p:nvPr>
        </p:nvSpPr>
        <p:spPr>
          <a:xfrm>
            <a:off x="1547664" y="1419309"/>
            <a:ext cx="4925144" cy="2133600"/>
          </a:xfrm>
        </p:spPr>
        <p:txBody>
          <a:bodyPr>
            <a:noAutofit/>
          </a:bodyPr>
          <a:lstStyle/>
          <a:p>
            <a:r>
              <a:rPr lang="en-GB" sz="3200" dirty="0"/>
              <a:t>Welcome to </a:t>
            </a:r>
            <a:r>
              <a:rPr lang="en-GB" sz="3200" dirty="0">
                <a:solidFill>
                  <a:schemeClr val="tx1"/>
                </a:solidFill>
              </a:rPr>
              <a:t>Willows</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4293096"/>
            <a:ext cx="2486978" cy="23477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13463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332656"/>
            <a:ext cx="8352928" cy="646331"/>
          </a:xfrm>
          <a:prstGeom prst="rect">
            <a:avLst/>
          </a:prstGeom>
          <a:noFill/>
        </p:spPr>
        <p:txBody>
          <a:bodyPr wrap="square" rtlCol="0">
            <a:spAutoFit/>
          </a:bodyPr>
          <a:lstStyle/>
          <a:p>
            <a:pPr algn="ctr"/>
            <a:r>
              <a:rPr lang="en-GB" sz="3600" u="sng" dirty="0">
                <a:solidFill>
                  <a:srgbClr val="FF0000"/>
                </a:solidFill>
              </a:rPr>
              <a:t>Curriculum Coverage</a:t>
            </a:r>
          </a:p>
        </p:txBody>
      </p:sp>
      <p:pic>
        <p:nvPicPr>
          <p:cNvPr id="4" name="Picture 3">
            <a:extLst>
              <a:ext uri="{FF2B5EF4-FFF2-40B4-BE49-F238E27FC236}">
                <a16:creationId xmlns:a16="http://schemas.microsoft.com/office/drawing/2014/main" id="{48E406B8-D390-19F6-65D7-1345A6CCE860}"/>
              </a:ext>
            </a:extLst>
          </p:cNvPr>
          <p:cNvPicPr>
            <a:picLocks noChangeAspect="1"/>
          </p:cNvPicPr>
          <p:nvPr/>
        </p:nvPicPr>
        <p:blipFill>
          <a:blip r:embed="rId2"/>
          <a:stretch>
            <a:fillRect/>
          </a:stretch>
        </p:blipFill>
        <p:spPr>
          <a:xfrm>
            <a:off x="0" y="836712"/>
            <a:ext cx="8532440" cy="5578015"/>
          </a:xfrm>
          <a:prstGeom prst="rect">
            <a:avLst/>
          </a:prstGeom>
        </p:spPr>
      </p:pic>
    </p:spTree>
    <p:extLst>
      <p:ext uri="{BB962C8B-B14F-4D97-AF65-F5344CB8AC3E}">
        <p14:creationId xmlns:p14="http://schemas.microsoft.com/office/powerpoint/2010/main" val="19389325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332656"/>
            <a:ext cx="8143932"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FF0000"/>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FF0000"/>
              </a:solidFill>
              <a:effectLst/>
              <a:uLnTx/>
              <a:uFillTx/>
              <a:latin typeface="Calibri"/>
              <a:ea typeface="+mn-ea"/>
              <a:cs typeface="+mn-cs"/>
            </a:endParaRPr>
          </a:p>
        </p:txBody>
      </p:sp>
      <p:pic>
        <p:nvPicPr>
          <p:cNvPr id="3" name="Picture 2">
            <a:extLst>
              <a:ext uri="{FF2B5EF4-FFF2-40B4-BE49-F238E27FC236}">
                <a16:creationId xmlns:a16="http://schemas.microsoft.com/office/drawing/2014/main" id="{25B6662B-C971-2A0D-8485-E2DA8E3AFC24}"/>
              </a:ext>
            </a:extLst>
          </p:cNvPr>
          <p:cNvPicPr>
            <a:picLocks noChangeAspect="1"/>
          </p:cNvPicPr>
          <p:nvPr/>
        </p:nvPicPr>
        <p:blipFill>
          <a:blip r:embed="rId2"/>
          <a:stretch>
            <a:fillRect/>
          </a:stretch>
        </p:blipFill>
        <p:spPr>
          <a:xfrm>
            <a:off x="438554" y="591066"/>
            <a:ext cx="8266892" cy="5675868"/>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13596" y="232376"/>
            <a:ext cx="1530350" cy="144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47564" y="476672"/>
            <a:ext cx="7272808" cy="646331"/>
          </a:xfrm>
          <a:prstGeom prst="rect">
            <a:avLst/>
          </a:prstGeom>
          <a:noFill/>
        </p:spPr>
        <p:txBody>
          <a:bodyPr wrap="square" rtlCol="0">
            <a:spAutoFit/>
          </a:bodyPr>
          <a:lstStyle/>
          <a:p>
            <a:pPr algn="ctr"/>
            <a:r>
              <a:rPr lang="en-GB" sz="3600" u="sng" dirty="0">
                <a:solidFill>
                  <a:srgbClr val="FF0000"/>
                </a:solidFill>
              </a:rPr>
              <a:t>How you can help</a:t>
            </a:r>
          </a:p>
        </p:txBody>
      </p:sp>
      <p:sp>
        <p:nvSpPr>
          <p:cNvPr id="5" name="TextBox 4"/>
          <p:cNvSpPr txBox="1"/>
          <p:nvPr/>
        </p:nvSpPr>
        <p:spPr>
          <a:xfrm>
            <a:off x="647564" y="1356057"/>
            <a:ext cx="7632848" cy="523220"/>
          </a:xfrm>
          <a:prstGeom prst="rect">
            <a:avLst/>
          </a:prstGeom>
          <a:noFill/>
        </p:spPr>
        <p:txBody>
          <a:bodyPr wrap="square" rtlCol="0">
            <a:spAutoFit/>
          </a:bodyPr>
          <a:lstStyle/>
          <a:p>
            <a:pPr algn="ctr"/>
            <a:r>
              <a:rPr lang="en-GB" sz="2800" dirty="0"/>
              <a:t>Supporting with homework</a:t>
            </a:r>
          </a:p>
        </p:txBody>
      </p:sp>
      <p:sp>
        <p:nvSpPr>
          <p:cNvPr id="6" name="TextBox 5"/>
          <p:cNvSpPr txBox="1"/>
          <p:nvPr/>
        </p:nvSpPr>
        <p:spPr>
          <a:xfrm>
            <a:off x="467544" y="2060848"/>
            <a:ext cx="7812868" cy="523220"/>
          </a:xfrm>
          <a:prstGeom prst="rect">
            <a:avLst/>
          </a:prstGeom>
          <a:noFill/>
        </p:spPr>
        <p:txBody>
          <a:bodyPr wrap="square" rtlCol="0">
            <a:spAutoFit/>
          </a:bodyPr>
          <a:lstStyle/>
          <a:p>
            <a:pPr algn="ctr"/>
            <a:r>
              <a:rPr lang="en-GB" sz="2800" dirty="0"/>
              <a:t>Reading with your child – every day please!</a:t>
            </a:r>
          </a:p>
        </p:txBody>
      </p:sp>
      <p:sp>
        <p:nvSpPr>
          <p:cNvPr id="7" name="TextBox 6"/>
          <p:cNvSpPr txBox="1"/>
          <p:nvPr/>
        </p:nvSpPr>
        <p:spPr>
          <a:xfrm>
            <a:off x="251520" y="2708920"/>
            <a:ext cx="8424936" cy="954107"/>
          </a:xfrm>
          <a:prstGeom prst="rect">
            <a:avLst/>
          </a:prstGeom>
          <a:noFill/>
        </p:spPr>
        <p:txBody>
          <a:bodyPr wrap="square" rtlCol="0">
            <a:spAutoFit/>
          </a:bodyPr>
          <a:lstStyle/>
          <a:p>
            <a:pPr algn="ctr"/>
            <a:r>
              <a:rPr lang="en-GB" sz="2800" dirty="0"/>
              <a:t>Visiting the website for links</a:t>
            </a:r>
          </a:p>
          <a:p>
            <a:pPr algn="ctr"/>
            <a:r>
              <a:rPr lang="en-GB" sz="2800" dirty="0">
                <a:hlinkClick r:id="rId3"/>
              </a:rPr>
              <a:t>http://www.ripponden.calderdale.sch.uk/</a:t>
            </a:r>
            <a:endParaRPr lang="en-GB" sz="2800" dirty="0"/>
          </a:p>
        </p:txBody>
      </p:sp>
      <p:sp>
        <p:nvSpPr>
          <p:cNvPr id="9" name="TextBox 8"/>
          <p:cNvSpPr txBox="1"/>
          <p:nvPr/>
        </p:nvSpPr>
        <p:spPr>
          <a:xfrm>
            <a:off x="251520" y="3709805"/>
            <a:ext cx="8427759" cy="954107"/>
          </a:xfrm>
          <a:prstGeom prst="rect">
            <a:avLst/>
          </a:prstGeom>
          <a:noFill/>
        </p:spPr>
        <p:txBody>
          <a:bodyPr wrap="square" rtlCol="0">
            <a:spAutoFit/>
          </a:bodyPr>
          <a:lstStyle/>
          <a:p>
            <a:pPr algn="ctr"/>
            <a:endParaRPr lang="en-GB" sz="2800" dirty="0"/>
          </a:p>
          <a:p>
            <a:pPr algn="ctr"/>
            <a:r>
              <a:rPr lang="en-GB" sz="2800" dirty="0"/>
              <a:t>Talking to your child about their learning</a:t>
            </a:r>
          </a:p>
        </p:txBody>
      </p:sp>
      <p:sp>
        <p:nvSpPr>
          <p:cNvPr id="10" name="TextBox 9"/>
          <p:cNvSpPr txBox="1"/>
          <p:nvPr/>
        </p:nvSpPr>
        <p:spPr>
          <a:xfrm>
            <a:off x="254344" y="4710690"/>
            <a:ext cx="8489602" cy="1815882"/>
          </a:xfrm>
          <a:prstGeom prst="rect">
            <a:avLst/>
          </a:prstGeom>
          <a:noFill/>
        </p:spPr>
        <p:txBody>
          <a:bodyPr wrap="square" rtlCol="0">
            <a:spAutoFit/>
          </a:bodyPr>
          <a:lstStyle/>
          <a:p>
            <a:pPr algn="ctr"/>
            <a:endParaRPr lang="en-GB" sz="2800" dirty="0"/>
          </a:p>
          <a:p>
            <a:pPr algn="ctr"/>
            <a:r>
              <a:rPr lang="en-GB" sz="2800" dirty="0"/>
              <a:t>Keeping the lines of communication open – we have an open-door policy and are here to help and support your child and your family where we can.</a:t>
            </a:r>
          </a:p>
        </p:txBody>
      </p:sp>
    </p:spTree>
    <p:extLst>
      <p:ext uri="{BB962C8B-B14F-4D97-AF65-F5344CB8AC3E}">
        <p14:creationId xmlns:p14="http://schemas.microsoft.com/office/powerpoint/2010/main" val="1554088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fade">
                                      <p:cBhvr>
                                        <p:cTn id="14" dur="1000"/>
                                        <p:tgtEl>
                                          <p:spTgt spid="6">
                                            <p:txEl>
                                              <p:pRg st="0" end="0"/>
                                            </p:txEl>
                                          </p:spTgt>
                                        </p:tgtEl>
                                      </p:cBhvr>
                                    </p:animEffect>
                                    <p:anim calcmode="lin" valueType="num">
                                      <p:cBhvr>
                                        <p:cTn id="15"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xEl>
                                              <p:pRg st="0" end="0"/>
                                            </p:txEl>
                                          </p:spTgt>
                                        </p:tgtEl>
                                        <p:attrNameLst>
                                          <p:attrName>style.visibility</p:attrName>
                                        </p:attrNameLst>
                                      </p:cBhvr>
                                      <p:to>
                                        <p:strVal val="visible"/>
                                      </p:to>
                                    </p:set>
                                    <p:animEffect transition="in" filter="fade">
                                      <p:cBhvr>
                                        <p:cTn id="21" dur="1000"/>
                                        <p:tgtEl>
                                          <p:spTgt spid="7">
                                            <p:txEl>
                                              <p:pRg st="0" end="0"/>
                                            </p:txEl>
                                          </p:spTgt>
                                        </p:tgtEl>
                                      </p:cBhvr>
                                    </p:animEffect>
                                    <p:anim calcmode="lin" valueType="num">
                                      <p:cBhvr>
                                        <p:cTn id="22"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7">
                                            <p:txEl>
                                              <p:pRg st="1" end="1"/>
                                            </p:txEl>
                                          </p:spTgt>
                                        </p:tgtEl>
                                        <p:attrNameLst>
                                          <p:attrName>style.visibility</p:attrName>
                                        </p:attrNameLst>
                                      </p:cBhvr>
                                      <p:to>
                                        <p:strVal val="visible"/>
                                      </p:to>
                                    </p:set>
                                    <p:animEffect transition="in" filter="fade">
                                      <p:cBhvr>
                                        <p:cTn id="28" dur="1000"/>
                                        <p:tgtEl>
                                          <p:spTgt spid="7">
                                            <p:txEl>
                                              <p:pRg st="1" end="1"/>
                                            </p:txEl>
                                          </p:spTgt>
                                        </p:tgtEl>
                                      </p:cBhvr>
                                    </p:animEffect>
                                    <p:anim calcmode="lin" valueType="num">
                                      <p:cBhvr>
                                        <p:cTn id="29"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9">
                                            <p:txEl>
                                              <p:pRg st="1" end="1"/>
                                            </p:txEl>
                                          </p:spTgt>
                                        </p:tgtEl>
                                        <p:attrNameLst>
                                          <p:attrName>style.visibility</p:attrName>
                                        </p:attrNameLst>
                                      </p:cBhvr>
                                      <p:to>
                                        <p:strVal val="visible"/>
                                      </p:to>
                                    </p:set>
                                    <p:animEffect transition="in" filter="fade">
                                      <p:cBhvr>
                                        <p:cTn id="35" dur="1000"/>
                                        <p:tgtEl>
                                          <p:spTgt spid="9">
                                            <p:txEl>
                                              <p:pRg st="1" end="1"/>
                                            </p:txEl>
                                          </p:spTgt>
                                        </p:tgtEl>
                                      </p:cBhvr>
                                    </p:animEffect>
                                    <p:anim calcmode="lin" valueType="num">
                                      <p:cBhvr>
                                        <p:cTn id="36"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0">
                                            <p:txEl>
                                              <p:pRg st="1" end="1"/>
                                            </p:txEl>
                                          </p:spTgt>
                                        </p:tgtEl>
                                        <p:attrNameLst>
                                          <p:attrName>style.visibility</p:attrName>
                                        </p:attrNameLst>
                                      </p:cBhvr>
                                      <p:to>
                                        <p:strVal val="visible"/>
                                      </p:to>
                                    </p:set>
                                    <p:animEffect transition="in" filter="fade">
                                      <p:cBhvr>
                                        <p:cTn id="42" dur="1000"/>
                                        <p:tgtEl>
                                          <p:spTgt spid="10">
                                            <p:txEl>
                                              <p:pRg st="1" end="1"/>
                                            </p:txEl>
                                          </p:spTgt>
                                        </p:tgtEl>
                                      </p:cBhvr>
                                    </p:animEffect>
                                    <p:anim calcmode="lin" valueType="num">
                                      <p:cBhvr>
                                        <p:cTn id="43"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44"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3528" y="260648"/>
            <a:ext cx="8352928" cy="7109639"/>
          </a:xfrm>
          <a:prstGeom prst="rect">
            <a:avLst/>
          </a:prstGeom>
          <a:noFill/>
        </p:spPr>
        <p:txBody>
          <a:bodyPr wrap="square" rtlCol="0">
            <a:spAutoFit/>
          </a:bodyPr>
          <a:lstStyle/>
          <a:p>
            <a:pPr algn="ctr"/>
            <a:r>
              <a:rPr lang="en-US" sz="3600" u="sng" dirty="0">
                <a:solidFill>
                  <a:srgbClr val="FF0000"/>
                </a:solidFill>
              </a:rPr>
              <a:t>Medical/health needs</a:t>
            </a:r>
          </a:p>
          <a:p>
            <a:endParaRPr lang="en-US" sz="2800" b="1" u="sng" dirty="0"/>
          </a:p>
          <a:p>
            <a:r>
              <a:rPr lang="en-US" sz="2800" dirty="0"/>
              <a:t>We hold a medical and health care needs register in school and this is treated with the strictest of confidence.</a:t>
            </a:r>
          </a:p>
          <a:p>
            <a:endParaRPr lang="en-US" sz="2800" dirty="0"/>
          </a:p>
          <a:p>
            <a:r>
              <a:rPr lang="en-US" sz="2800" dirty="0"/>
              <a:t>If your child has a medical need that we don’t know about, or if these needs change, please let us know as soon as possible. Please also make sure in date medication is sent into school. </a:t>
            </a:r>
          </a:p>
          <a:p>
            <a:endParaRPr lang="en-US" sz="2800" dirty="0"/>
          </a:p>
          <a:p>
            <a:r>
              <a:rPr lang="en-US" sz="2800" dirty="0"/>
              <a:t>To let us know, please email </a:t>
            </a:r>
            <a:r>
              <a:rPr lang="en-US" sz="2800" dirty="0">
                <a:hlinkClick r:id="rId2"/>
              </a:rPr>
              <a:t>office@ripponden.calderdale.sch.uk</a:t>
            </a:r>
            <a:r>
              <a:rPr lang="en-US" sz="2800" dirty="0"/>
              <a:t> for the attention of Miss Smith. </a:t>
            </a:r>
          </a:p>
          <a:p>
            <a:endParaRPr lang="en-US" sz="2800" b="1" u="sng" dirty="0"/>
          </a:p>
          <a:p>
            <a:endParaRPr lang="en-GB" sz="2800" dirty="0"/>
          </a:p>
        </p:txBody>
      </p:sp>
    </p:spTree>
    <p:extLst>
      <p:ext uri="{BB962C8B-B14F-4D97-AF65-F5344CB8AC3E}">
        <p14:creationId xmlns:p14="http://schemas.microsoft.com/office/powerpoint/2010/main" val="40225532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5085184"/>
            <a:ext cx="1530350" cy="144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971600" y="260648"/>
            <a:ext cx="7200800" cy="646331"/>
          </a:xfrm>
          <a:prstGeom prst="rect">
            <a:avLst/>
          </a:prstGeom>
          <a:noFill/>
        </p:spPr>
        <p:txBody>
          <a:bodyPr wrap="square" rtlCol="0">
            <a:spAutoFit/>
          </a:bodyPr>
          <a:lstStyle/>
          <a:p>
            <a:pPr algn="ctr"/>
            <a:r>
              <a:rPr lang="en-GB" sz="3600" u="sng" dirty="0">
                <a:solidFill>
                  <a:srgbClr val="FF0000"/>
                </a:solidFill>
              </a:rPr>
              <a:t>Any questions?</a:t>
            </a:r>
          </a:p>
        </p:txBody>
      </p:sp>
      <p:sp>
        <p:nvSpPr>
          <p:cNvPr id="2" name="TextBox 1"/>
          <p:cNvSpPr txBox="1"/>
          <p:nvPr/>
        </p:nvSpPr>
        <p:spPr>
          <a:xfrm>
            <a:off x="683568" y="996499"/>
            <a:ext cx="7776864" cy="4401205"/>
          </a:xfrm>
          <a:prstGeom prst="rect">
            <a:avLst/>
          </a:prstGeom>
          <a:noFill/>
        </p:spPr>
        <p:txBody>
          <a:bodyPr wrap="square" rtlCol="0">
            <a:spAutoFit/>
          </a:bodyPr>
          <a:lstStyle/>
          <a:p>
            <a:pPr algn="ctr"/>
            <a:r>
              <a:rPr lang="en-US" sz="2800" dirty="0"/>
              <a:t>We are delighted to be able to meet face-to-face again. Please do ask if you have any questions. </a:t>
            </a:r>
          </a:p>
          <a:p>
            <a:pPr algn="ctr"/>
            <a:endParaRPr lang="en-US" sz="2800" dirty="0"/>
          </a:p>
          <a:p>
            <a:pPr algn="ctr"/>
            <a:r>
              <a:rPr lang="en-US" sz="2800" dirty="0"/>
              <a:t>If you have any questions about any of this, please get in touch with the office:</a:t>
            </a:r>
          </a:p>
          <a:p>
            <a:pPr algn="ctr"/>
            <a:endParaRPr lang="en-US" sz="2800" dirty="0"/>
          </a:p>
          <a:p>
            <a:pPr algn="ctr"/>
            <a:r>
              <a:rPr lang="en-US" sz="2800" dirty="0">
                <a:hlinkClick r:id="rId4"/>
              </a:rPr>
              <a:t>office@ripponden.calderdale.sch.uk</a:t>
            </a:r>
            <a:r>
              <a:rPr lang="en-US" sz="2800" dirty="0"/>
              <a:t> </a:t>
            </a:r>
          </a:p>
          <a:p>
            <a:pPr algn="ctr"/>
            <a:endParaRPr lang="en-US" sz="2800" dirty="0"/>
          </a:p>
          <a:p>
            <a:pPr algn="ctr"/>
            <a:r>
              <a:rPr lang="en-US" sz="2800" dirty="0"/>
              <a:t>and a member of staff will get back to you as soon as possible. </a:t>
            </a:r>
            <a:endParaRPr lang="en-GB" sz="2800" dirty="0"/>
          </a:p>
        </p:txBody>
      </p:sp>
    </p:spTree>
    <p:extLst>
      <p:ext uri="{BB962C8B-B14F-4D97-AF65-F5344CB8AC3E}">
        <p14:creationId xmlns:p14="http://schemas.microsoft.com/office/powerpoint/2010/main" val="6522168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3528" y="540747"/>
            <a:ext cx="8208912" cy="5715000"/>
          </a:xfrm>
        </p:spPr>
        <p:txBody>
          <a:bodyPr/>
          <a:lstStyle/>
          <a:p>
            <a:pPr algn="ctr"/>
            <a:r>
              <a:rPr lang="en-GB" sz="3600" dirty="0">
                <a:solidFill>
                  <a:srgbClr val="FF0000"/>
                </a:solidFill>
              </a:rPr>
              <a:t>Outline of this session:</a:t>
            </a:r>
            <a:br>
              <a:rPr lang="en-GB" sz="3600" dirty="0">
                <a:solidFill>
                  <a:srgbClr val="FF0000"/>
                </a:solidFill>
              </a:rPr>
            </a:br>
            <a:br>
              <a:rPr lang="en-GB" dirty="0"/>
            </a:br>
            <a:r>
              <a:rPr lang="en-GB" dirty="0"/>
              <a:t>- to meet your child’s new class teacher</a:t>
            </a:r>
            <a:br>
              <a:rPr lang="en-GB" dirty="0"/>
            </a:br>
            <a:r>
              <a:rPr lang="en-GB" dirty="0"/>
              <a:t>- to share routines and expectations</a:t>
            </a:r>
            <a:br>
              <a:rPr lang="en-GB" dirty="0"/>
            </a:br>
            <a:r>
              <a:rPr lang="en-GB" dirty="0"/>
              <a:t>- information about how you can help support at home</a:t>
            </a:r>
            <a:br>
              <a:rPr lang="en-GB" dirty="0"/>
            </a:br>
            <a:r>
              <a:rPr lang="en-GB" dirty="0"/>
              <a:t>- how you can get in touch with us</a:t>
            </a: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19" y="5411438"/>
            <a:ext cx="1532632" cy="1446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9792" y="540747"/>
            <a:ext cx="3657600" cy="5711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658038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805264"/>
            <a:ext cx="1301507" cy="1228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23528" y="548680"/>
            <a:ext cx="8064896" cy="6432530"/>
          </a:xfrm>
          <a:prstGeom prst="rect">
            <a:avLst/>
          </a:prstGeom>
          <a:noFill/>
        </p:spPr>
        <p:txBody>
          <a:bodyPr wrap="square" rtlCol="0">
            <a:spAutoFit/>
          </a:bodyPr>
          <a:lstStyle/>
          <a:p>
            <a:pPr algn="ctr"/>
            <a:r>
              <a:rPr lang="en-GB" sz="3600" u="sng" dirty="0">
                <a:solidFill>
                  <a:srgbClr val="FF0000"/>
                </a:solidFill>
              </a:rPr>
              <a:t>Current position of school</a:t>
            </a:r>
          </a:p>
          <a:p>
            <a:pPr algn="ctr"/>
            <a:endParaRPr lang="en-GB" sz="2800" dirty="0"/>
          </a:p>
          <a:p>
            <a:pPr algn="ctr"/>
            <a:r>
              <a:rPr lang="en-US" sz="2400" dirty="0"/>
              <a:t>We had a great year last building on lots of successes.</a:t>
            </a:r>
          </a:p>
          <a:p>
            <a:pPr algn="ctr"/>
            <a:endParaRPr lang="en-US" sz="2400" dirty="0"/>
          </a:p>
          <a:p>
            <a:pPr algn="ctr"/>
            <a:r>
              <a:rPr lang="en-US" sz="2400" dirty="0"/>
              <a:t>Data in all statutory areas – EYFS, Year 1 phonics check, Year 4 multiplication check and end of KS2 SATs results were all above local and national figures. This is a really strong position to be in. </a:t>
            </a:r>
          </a:p>
          <a:p>
            <a:pPr algn="ctr"/>
            <a:endParaRPr lang="en-US" sz="2400" dirty="0"/>
          </a:p>
          <a:p>
            <a:pPr algn="ctr"/>
            <a:r>
              <a:rPr lang="en-US" sz="2400" dirty="0"/>
              <a:t>We also engaged with lots of activities beyond the National Curriculum, including achieving The Healthy Schools Award at Platinum Level!</a:t>
            </a:r>
          </a:p>
          <a:p>
            <a:pPr algn="ctr"/>
            <a:endParaRPr lang="en-US" sz="2400" dirty="0"/>
          </a:p>
          <a:p>
            <a:pPr algn="ctr"/>
            <a:r>
              <a:rPr lang="en-US" sz="2400" dirty="0"/>
              <a:t>From these successes</a:t>
            </a:r>
            <a:r>
              <a:rPr lang="en-GB" sz="2400" dirty="0"/>
              <a:t>, we are in a fantastic position to build and continue to improve! </a:t>
            </a:r>
          </a:p>
          <a:p>
            <a:pPr algn="ctr"/>
            <a:endParaRPr lang="en-GB" sz="3600" dirty="0">
              <a:solidFill>
                <a:srgbClr val="FF0000"/>
              </a:solidFill>
            </a:endParaRPr>
          </a:p>
        </p:txBody>
      </p:sp>
    </p:spTree>
    <p:extLst>
      <p:ext uri="{BB962C8B-B14F-4D97-AF65-F5344CB8AC3E}">
        <p14:creationId xmlns:p14="http://schemas.microsoft.com/office/powerpoint/2010/main" val="28023007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5157192"/>
            <a:ext cx="1530350" cy="144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79512" y="530251"/>
            <a:ext cx="8568952" cy="5232202"/>
          </a:xfrm>
          <a:prstGeom prst="rect">
            <a:avLst/>
          </a:prstGeom>
          <a:noFill/>
        </p:spPr>
        <p:txBody>
          <a:bodyPr wrap="square" rtlCol="0">
            <a:spAutoFit/>
          </a:bodyPr>
          <a:lstStyle/>
          <a:p>
            <a:pPr algn="ctr"/>
            <a:r>
              <a:rPr lang="en-GB" sz="3600" u="sng" dirty="0">
                <a:solidFill>
                  <a:srgbClr val="FF0000"/>
                </a:solidFill>
              </a:rPr>
              <a:t>School Priorities for 2023/24</a:t>
            </a:r>
          </a:p>
          <a:p>
            <a:pPr algn="ctr"/>
            <a:endParaRPr lang="en-GB" sz="2600" u="sng" dirty="0">
              <a:solidFill>
                <a:srgbClr val="FF0000"/>
              </a:solidFill>
            </a:endParaRPr>
          </a:p>
          <a:p>
            <a:pPr marL="457200" indent="-457200">
              <a:buFontTx/>
              <a:buChar char="-"/>
            </a:pPr>
            <a:r>
              <a:rPr lang="en-US" sz="2600" dirty="0"/>
              <a:t>To continue developing and refining our curriculum offer to best meet the needs of all children.</a:t>
            </a:r>
          </a:p>
          <a:p>
            <a:pPr marL="457200" indent="-457200">
              <a:buFontTx/>
              <a:buChar char="-"/>
            </a:pPr>
            <a:r>
              <a:rPr lang="en-US" sz="2600" dirty="0"/>
              <a:t>To develop oracy across the school, to foster articulate and well-rounded children, able to speak and write in a variety of  contexts. </a:t>
            </a:r>
          </a:p>
          <a:p>
            <a:pPr marL="457200" indent="-457200">
              <a:buFontTx/>
              <a:buChar char="-"/>
            </a:pPr>
            <a:r>
              <a:rPr lang="en-US" sz="2600" dirty="0"/>
              <a:t>To develop and refine transcription skills in the younger years, to enhance the writing process throughout the school. </a:t>
            </a:r>
            <a:endParaRPr lang="en-GB" sz="2600" dirty="0"/>
          </a:p>
          <a:p>
            <a:pPr algn="ctr"/>
            <a:endParaRPr lang="en-GB" sz="3600" dirty="0">
              <a:solidFill>
                <a:srgbClr val="FF0000"/>
              </a:solidFill>
            </a:endParaRPr>
          </a:p>
          <a:p>
            <a:pPr algn="ctr"/>
            <a:endParaRPr lang="en-GB" sz="2800" dirty="0">
              <a:solidFill>
                <a:srgbClr val="FF0000"/>
              </a:solidFill>
            </a:endParaRPr>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4288" y="4923090"/>
            <a:ext cx="1412106" cy="16787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385013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5157192"/>
            <a:ext cx="1530350" cy="144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79512" y="530251"/>
            <a:ext cx="8568952" cy="646331"/>
          </a:xfrm>
          <a:prstGeom prst="rect">
            <a:avLst/>
          </a:prstGeom>
          <a:noFill/>
        </p:spPr>
        <p:txBody>
          <a:bodyPr wrap="square" rtlCol="0">
            <a:spAutoFit/>
          </a:bodyPr>
          <a:lstStyle/>
          <a:p>
            <a:pPr algn="ctr"/>
            <a:r>
              <a:rPr lang="en-GB" sz="3600" u="sng" dirty="0">
                <a:solidFill>
                  <a:srgbClr val="FF0000"/>
                </a:solidFill>
                <a:latin typeface="+mj-lt"/>
              </a:rPr>
              <a:t>Meet the Team</a:t>
            </a:r>
            <a:endParaRPr lang="en-GB" sz="2600" u="sng" dirty="0">
              <a:solidFill>
                <a:srgbClr val="FF0000"/>
              </a:solidFill>
              <a:latin typeface="+mj-lt"/>
            </a:endParaRPr>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4288" y="4923090"/>
            <a:ext cx="1412106" cy="16787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a:extLst>
              <a:ext uri="{FF2B5EF4-FFF2-40B4-BE49-F238E27FC236}">
                <a16:creationId xmlns:a16="http://schemas.microsoft.com/office/drawing/2014/main" id="{AD86208B-BDF3-0D15-23B3-AE1FE209C0A4}"/>
              </a:ext>
            </a:extLst>
          </p:cNvPr>
          <p:cNvSpPr txBox="1"/>
          <p:nvPr/>
        </p:nvSpPr>
        <p:spPr>
          <a:xfrm>
            <a:off x="2402670" y="3910990"/>
            <a:ext cx="1872208" cy="646331"/>
          </a:xfrm>
          <a:prstGeom prst="rect">
            <a:avLst/>
          </a:prstGeom>
          <a:noFill/>
        </p:spPr>
        <p:txBody>
          <a:bodyPr wrap="square" rtlCol="0">
            <a:spAutoFit/>
          </a:bodyPr>
          <a:lstStyle/>
          <a:p>
            <a:pPr algn="ctr"/>
            <a:r>
              <a:rPr lang="en-GB" dirty="0"/>
              <a:t>Mr Baldwin</a:t>
            </a:r>
          </a:p>
          <a:p>
            <a:pPr algn="ctr"/>
            <a:r>
              <a:rPr lang="en-GB" dirty="0"/>
              <a:t>Class Teacher </a:t>
            </a:r>
          </a:p>
        </p:txBody>
      </p:sp>
      <p:sp>
        <p:nvSpPr>
          <p:cNvPr id="6" name="TextBox 5">
            <a:extLst>
              <a:ext uri="{FF2B5EF4-FFF2-40B4-BE49-F238E27FC236}">
                <a16:creationId xmlns:a16="http://schemas.microsoft.com/office/drawing/2014/main" id="{F689F93E-3B8B-6EFF-DA10-5EAB66D59A82}"/>
              </a:ext>
            </a:extLst>
          </p:cNvPr>
          <p:cNvSpPr txBox="1"/>
          <p:nvPr/>
        </p:nvSpPr>
        <p:spPr>
          <a:xfrm>
            <a:off x="5042672" y="3726953"/>
            <a:ext cx="1565994" cy="1200329"/>
          </a:xfrm>
          <a:prstGeom prst="rect">
            <a:avLst/>
          </a:prstGeom>
          <a:noFill/>
        </p:spPr>
        <p:txBody>
          <a:bodyPr wrap="square" rtlCol="0">
            <a:spAutoFit/>
          </a:bodyPr>
          <a:lstStyle/>
          <a:p>
            <a:pPr algn="ctr"/>
            <a:r>
              <a:rPr lang="en-GB" dirty="0"/>
              <a:t>Mr Hanlon</a:t>
            </a:r>
          </a:p>
          <a:p>
            <a:pPr algn="ctr"/>
            <a:r>
              <a:rPr lang="en-GB" dirty="0"/>
              <a:t>PPA Cover</a:t>
            </a:r>
          </a:p>
          <a:p>
            <a:pPr algn="ctr"/>
            <a:r>
              <a:rPr lang="en-GB" dirty="0"/>
              <a:t>Friday Mornings</a:t>
            </a:r>
          </a:p>
        </p:txBody>
      </p:sp>
      <p:pic>
        <p:nvPicPr>
          <p:cNvPr id="2" name="Picture 1">
            <a:extLst>
              <a:ext uri="{FF2B5EF4-FFF2-40B4-BE49-F238E27FC236}">
                <a16:creationId xmlns:a16="http://schemas.microsoft.com/office/drawing/2014/main" id="{0B5B29D5-57B9-7202-6A0E-771C765605B0}"/>
              </a:ext>
            </a:extLst>
          </p:cNvPr>
          <p:cNvPicPr>
            <a:picLocks noChangeAspect="1"/>
          </p:cNvPicPr>
          <p:nvPr/>
        </p:nvPicPr>
        <p:blipFill>
          <a:blip r:embed="rId4"/>
          <a:stretch>
            <a:fillRect/>
          </a:stretch>
        </p:blipFill>
        <p:spPr>
          <a:xfrm>
            <a:off x="2555777" y="1399680"/>
            <a:ext cx="1565995" cy="2192393"/>
          </a:xfrm>
          <a:prstGeom prst="rect">
            <a:avLst/>
          </a:prstGeom>
        </p:spPr>
      </p:pic>
      <p:pic>
        <p:nvPicPr>
          <p:cNvPr id="7" name="Picture 6">
            <a:extLst>
              <a:ext uri="{FF2B5EF4-FFF2-40B4-BE49-F238E27FC236}">
                <a16:creationId xmlns:a16="http://schemas.microsoft.com/office/drawing/2014/main" id="{717AE685-61E3-7F28-6F16-09566AAD0BD1}"/>
              </a:ext>
            </a:extLst>
          </p:cNvPr>
          <p:cNvPicPr>
            <a:picLocks noChangeAspect="1"/>
          </p:cNvPicPr>
          <p:nvPr/>
        </p:nvPicPr>
        <p:blipFill>
          <a:blip r:embed="rId5"/>
          <a:stretch>
            <a:fillRect/>
          </a:stretch>
        </p:blipFill>
        <p:spPr>
          <a:xfrm>
            <a:off x="5042671" y="1434667"/>
            <a:ext cx="1565995" cy="2192393"/>
          </a:xfrm>
          <a:prstGeom prst="rect">
            <a:avLst/>
          </a:prstGeom>
        </p:spPr>
      </p:pic>
    </p:spTree>
    <p:extLst>
      <p:ext uri="{BB962C8B-B14F-4D97-AF65-F5344CB8AC3E}">
        <p14:creationId xmlns:p14="http://schemas.microsoft.com/office/powerpoint/2010/main" val="12730303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188640"/>
            <a:ext cx="8496944" cy="1003351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sng" strike="noStrike" kern="1200" cap="none" spc="0" normalizeH="0" baseline="0" noProof="0" dirty="0">
                <a:ln>
                  <a:noFill/>
                </a:ln>
                <a:solidFill>
                  <a:prstClr val="black"/>
                </a:solidFill>
                <a:effectLst/>
                <a:uLnTx/>
                <a:uFillTx/>
                <a:latin typeface="Calibri"/>
                <a:ea typeface="+mn-ea"/>
                <a:cs typeface="+mn-cs"/>
              </a:rPr>
              <a:t>Routines</a:t>
            </a:r>
            <a:r>
              <a:rPr kumimoji="0" lang="en-US" sz="2400" b="0" i="0" u="none" strike="noStrike" kern="1200" cap="none" spc="0" normalizeH="0" baseline="0" noProof="0" dirty="0">
                <a:ln>
                  <a:noFill/>
                </a:ln>
                <a:solidFill>
                  <a:prstClr val="black"/>
                </a:solidFill>
                <a:effectLst/>
                <a:uLnTx/>
                <a:uFillTx/>
                <a:latin typeface="Calibri"/>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FF0000"/>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sng" strike="noStrike" kern="1200" cap="none" spc="0" normalizeH="0" baseline="0" noProof="0" dirty="0">
                <a:ln>
                  <a:noFill/>
                </a:ln>
                <a:solidFill>
                  <a:srgbClr val="FF0000"/>
                </a:solidFill>
                <a:effectLst/>
                <a:uLnTx/>
                <a:uFillTx/>
                <a:latin typeface="Calibri"/>
                <a:ea typeface="+mn-ea"/>
                <a:cs typeface="+mn-cs"/>
              </a:rPr>
              <a:t>8.40 am</a:t>
            </a:r>
            <a:r>
              <a:rPr kumimoji="0" lang="en-US" sz="2000" b="0" i="0" u="none" strike="noStrike" kern="1200" cap="none" spc="0" normalizeH="0" baseline="0" noProof="0" dirty="0">
                <a:ln>
                  <a:noFill/>
                </a:ln>
                <a:solidFill>
                  <a:srgbClr val="FF0000"/>
                </a:solidFill>
                <a:effectLst/>
                <a:uLnTx/>
                <a:uFillTx/>
                <a:latin typeface="Calibri"/>
                <a:ea typeface="+mn-ea"/>
                <a:cs typeface="+mn-cs"/>
              </a:rPr>
              <a:t> – Mrs Bamforth will open the gates. Children to come to their classroom (Early Morning Task)</a:t>
            </a:r>
            <a:endParaRPr kumimoji="0" lang="en-US" sz="2000" b="1" i="0" u="sng" strike="noStrike" kern="1200" cap="none" spc="0" normalizeH="0" baseline="0" noProof="0" dirty="0">
              <a:ln>
                <a:noFill/>
              </a:ln>
              <a:solidFill>
                <a:srgbClr val="FF0000"/>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sng" strike="noStrike" kern="1200" cap="none" spc="0" normalizeH="0" baseline="0" noProof="0" dirty="0">
                <a:ln>
                  <a:noFill/>
                </a:ln>
                <a:solidFill>
                  <a:srgbClr val="FF0000"/>
                </a:solidFill>
                <a:effectLst/>
                <a:uLnTx/>
                <a:uFillTx/>
                <a:latin typeface="Calibri"/>
                <a:ea typeface="+mn-ea"/>
                <a:cs typeface="+mn-cs"/>
              </a:rPr>
              <a:t>9am</a:t>
            </a:r>
            <a:r>
              <a:rPr kumimoji="0" lang="en-US" sz="2000" b="0" i="0" u="sng" strike="noStrike" kern="1200" cap="none" spc="0" normalizeH="0" baseline="0" noProof="0" dirty="0">
                <a:ln>
                  <a:noFill/>
                </a:ln>
                <a:solidFill>
                  <a:srgbClr val="FF0000"/>
                </a:solidFill>
                <a:effectLst/>
                <a:uLnTx/>
                <a:uFillTx/>
                <a:latin typeface="Calibri"/>
                <a:ea typeface="+mn-ea"/>
                <a:cs typeface="+mn-cs"/>
              </a:rPr>
              <a:t> – </a:t>
            </a:r>
            <a:r>
              <a:rPr kumimoji="0" lang="en-US" sz="2000" b="1" i="0" u="sng" strike="noStrike" kern="1200" cap="none" spc="0" normalizeH="0" baseline="0" noProof="0" dirty="0">
                <a:ln>
                  <a:noFill/>
                </a:ln>
                <a:solidFill>
                  <a:srgbClr val="FF0000"/>
                </a:solidFill>
                <a:effectLst/>
                <a:uLnTx/>
                <a:uFillTx/>
                <a:latin typeface="Calibri"/>
                <a:ea typeface="+mn-ea"/>
                <a:cs typeface="+mn-cs"/>
              </a:rPr>
              <a:t>10 am </a:t>
            </a:r>
            <a:r>
              <a:rPr kumimoji="0" lang="en-US" sz="2000" b="0" i="0" u="none" strike="noStrike" kern="1200" cap="none" spc="0" normalizeH="0" baseline="0" noProof="0" dirty="0">
                <a:ln>
                  <a:noFill/>
                </a:ln>
                <a:solidFill>
                  <a:srgbClr val="FF0000"/>
                </a:solidFill>
                <a:effectLst/>
                <a:uLnTx/>
                <a:uFillTx/>
                <a:latin typeface="Calibri"/>
                <a:ea typeface="+mn-ea"/>
                <a:cs typeface="+mn-cs"/>
              </a:rPr>
              <a:t>Session 1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sng" strike="noStrike" kern="1200" cap="none" spc="0" normalizeH="0" baseline="0" noProof="0" dirty="0">
                <a:ln>
                  <a:noFill/>
                </a:ln>
                <a:solidFill>
                  <a:srgbClr val="FF0000"/>
                </a:solidFill>
                <a:effectLst/>
                <a:uLnTx/>
                <a:uFillTx/>
                <a:latin typeface="Calibri"/>
                <a:ea typeface="+mn-ea"/>
                <a:cs typeface="+mn-cs"/>
              </a:rPr>
              <a:t>10.00 am to 10.15 am </a:t>
            </a:r>
            <a:r>
              <a:rPr kumimoji="0" lang="en-US" sz="2000" b="0" i="0" u="none" strike="noStrike" kern="1200" cap="none" spc="0" normalizeH="0" baseline="0" noProof="0" dirty="0">
                <a:ln>
                  <a:noFill/>
                </a:ln>
                <a:solidFill>
                  <a:srgbClr val="FF0000"/>
                </a:solidFill>
                <a:effectLst/>
                <a:uLnTx/>
                <a:uFillTx/>
                <a:latin typeface="Calibri"/>
                <a:ea typeface="+mn-ea"/>
                <a:cs typeface="+mn-cs"/>
              </a:rPr>
              <a:t>Daily Assembly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solidFill>
                  <a:srgbClr val="FF0000"/>
                </a:solidFill>
                <a:latin typeface="Calibri"/>
              </a:rPr>
              <a:t>10.15</a:t>
            </a:r>
            <a:r>
              <a:rPr lang="en-US" sz="2000" dirty="0">
                <a:solidFill>
                  <a:srgbClr val="FF0000"/>
                </a:solidFill>
                <a:latin typeface="Calibri"/>
              </a:rPr>
              <a:t> (X tables and Spelling)</a:t>
            </a:r>
            <a:endParaRPr kumimoji="0" lang="en-US" sz="2000" b="0" i="0" u="none" strike="noStrike" kern="1200" cap="none" spc="0" normalizeH="0" baseline="0" noProof="0" dirty="0">
              <a:ln>
                <a:noFill/>
              </a:ln>
              <a:solidFill>
                <a:srgbClr val="FF0000"/>
              </a:solidFill>
              <a:effectLst/>
              <a:uLnTx/>
              <a:uFillTx/>
              <a:latin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sng" strike="noStrike" kern="1200" cap="none" spc="0" normalizeH="0" baseline="0" noProof="0" dirty="0">
                <a:ln>
                  <a:noFill/>
                </a:ln>
                <a:solidFill>
                  <a:srgbClr val="FF0000"/>
                </a:solidFill>
                <a:effectLst/>
                <a:uLnTx/>
                <a:uFillTx/>
                <a:latin typeface="Calibri"/>
                <a:ea typeface="+mn-ea"/>
                <a:cs typeface="+mn-cs"/>
              </a:rPr>
              <a:t>KS2 10.35am </a:t>
            </a:r>
            <a:r>
              <a:rPr kumimoji="0" lang="en-GB" sz="2000" b="0" i="0" u="none" strike="noStrike" kern="1200" cap="none" spc="0" normalizeH="0" baseline="0" noProof="0" dirty="0">
                <a:ln>
                  <a:noFill/>
                </a:ln>
                <a:solidFill>
                  <a:srgbClr val="FF0000"/>
                </a:solidFill>
                <a:effectLst/>
                <a:uLnTx/>
                <a:uFillTx/>
                <a:latin typeface="Calibri"/>
                <a:ea typeface="+mn-ea"/>
                <a:cs typeface="+mn-cs"/>
              </a:rPr>
              <a:t>– Playtime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FF0000"/>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sng" strike="noStrike" kern="1200" cap="none" spc="0" normalizeH="0" baseline="0" noProof="0" dirty="0">
                <a:ln>
                  <a:noFill/>
                </a:ln>
                <a:solidFill>
                  <a:srgbClr val="FF0000"/>
                </a:solidFill>
                <a:effectLst/>
                <a:uLnTx/>
                <a:uFillTx/>
                <a:latin typeface="Calibri"/>
                <a:ea typeface="+mn-ea"/>
                <a:cs typeface="+mn-cs"/>
              </a:rPr>
              <a:t>KS2 10.50am </a:t>
            </a:r>
            <a:r>
              <a:rPr kumimoji="0" lang="en-GB" sz="2000" b="0" i="0" u="none" strike="noStrike" kern="1200" cap="none" spc="0" normalizeH="0" baseline="0" noProof="0" dirty="0">
                <a:ln>
                  <a:noFill/>
                </a:ln>
                <a:solidFill>
                  <a:srgbClr val="FF0000"/>
                </a:solidFill>
                <a:effectLst/>
                <a:uLnTx/>
                <a:uFillTx/>
                <a:latin typeface="Calibri"/>
                <a:ea typeface="+mn-ea"/>
                <a:cs typeface="+mn-cs"/>
              </a:rPr>
              <a:t>– SQUIRT/Class Reading</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FF0000"/>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sng" strike="noStrike" kern="1200" cap="none" spc="0" normalizeH="0" baseline="0" noProof="0" dirty="0">
                <a:ln>
                  <a:noFill/>
                </a:ln>
                <a:solidFill>
                  <a:srgbClr val="FF0000"/>
                </a:solidFill>
                <a:effectLst/>
                <a:uLnTx/>
                <a:uFillTx/>
                <a:latin typeface="Calibri"/>
                <a:ea typeface="+mn-ea"/>
                <a:cs typeface="+mn-cs"/>
              </a:rPr>
              <a:t>11.15am</a:t>
            </a:r>
            <a:r>
              <a:rPr kumimoji="0" lang="en-GB" sz="2000" b="0" i="0" u="none" strike="noStrike" kern="1200" cap="none" spc="0" normalizeH="0" baseline="0" noProof="0" dirty="0">
                <a:ln>
                  <a:noFill/>
                </a:ln>
                <a:solidFill>
                  <a:srgbClr val="FF0000"/>
                </a:solidFill>
                <a:effectLst/>
                <a:uLnTx/>
                <a:uFillTx/>
                <a:latin typeface="Calibri"/>
                <a:ea typeface="+mn-ea"/>
                <a:cs typeface="+mn-cs"/>
              </a:rPr>
              <a:t> – </a:t>
            </a:r>
            <a:r>
              <a:rPr lang="en-GB" sz="2000" dirty="0">
                <a:solidFill>
                  <a:srgbClr val="FF0000"/>
                </a:solidFill>
                <a:latin typeface="Calibri"/>
              </a:rPr>
              <a:t>Session 2</a:t>
            </a:r>
            <a:endParaRPr kumimoji="0" lang="en-GB" sz="2000" b="0" i="0" u="none" strike="noStrike" kern="1200" cap="none" spc="0" normalizeH="0" baseline="0" noProof="0" dirty="0">
              <a:ln>
                <a:noFill/>
              </a:ln>
              <a:solidFill>
                <a:srgbClr val="FF0000"/>
              </a:solidFill>
              <a:effectLst/>
              <a:uLnTx/>
              <a:uFillTx/>
              <a:latin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FF0000"/>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sng" strike="noStrike" kern="1200" cap="none" spc="0" normalizeH="0" baseline="0" noProof="0" dirty="0">
                <a:ln>
                  <a:noFill/>
                </a:ln>
                <a:solidFill>
                  <a:srgbClr val="FF0000"/>
                </a:solidFill>
                <a:effectLst/>
                <a:uLnTx/>
                <a:uFillTx/>
                <a:latin typeface="Calibri"/>
                <a:ea typeface="+mn-ea"/>
                <a:cs typeface="+mn-cs"/>
              </a:rPr>
              <a:t>12.15 pm</a:t>
            </a:r>
            <a:r>
              <a:rPr kumimoji="0" lang="en-GB" sz="2000" b="0" i="0" u="none" strike="noStrike" kern="1200" cap="none" spc="0" normalizeH="0" baseline="0" noProof="0" dirty="0">
                <a:ln>
                  <a:noFill/>
                </a:ln>
                <a:solidFill>
                  <a:srgbClr val="FF0000"/>
                </a:solidFill>
                <a:effectLst/>
                <a:uLnTx/>
                <a:uFillTx/>
                <a:latin typeface="Calibri"/>
                <a:ea typeface="+mn-ea"/>
                <a:cs typeface="+mn-cs"/>
              </a:rPr>
              <a:t> – Lunch time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FF0000"/>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sng" strike="noStrike" kern="1200" cap="none" spc="0" normalizeH="0" baseline="0" noProof="0" dirty="0">
                <a:ln>
                  <a:noFill/>
                </a:ln>
                <a:solidFill>
                  <a:srgbClr val="FF0000"/>
                </a:solidFill>
                <a:effectLst/>
                <a:uLnTx/>
                <a:uFillTx/>
                <a:latin typeface="Calibri"/>
                <a:ea typeface="+mn-ea"/>
                <a:cs typeface="+mn-cs"/>
              </a:rPr>
              <a:t>1pm</a:t>
            </a:r>
            <a:r>
              <a:rPr kumimoji="0" lang="en-GB" sz="2000" b="0" i="0" u="none" strike="noStrike" kern="1200" cap="none" spc="0" normalizeH="0" baseline="0" noProof="0" dirty="0">
                <a:ln>
                  <a:noFill/>
                </a:ln>
                <a:solidFill>
                  <a:srgbClr val="FF0000"/>
                </a:solidFill>
                <a:effectLst/>
                <a:uLnTx/>
                <a:uFillTx/>
                <a:latin typeface="Calibri"/>
                <a:ea typeface="+mn-ea"/>
                <a:cs typeface="+mn-cs"/>
              </a:rPr>
              <a:t> – Foundation subjects/daily mile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FF0000"/>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sng" strike="noStrike" kern="1200" cap="none" spc="0" normalizeH="0" baseline="0" noProof="0" dirty="0">
                <a:ln>
                  <a:noFill/>
                </a:ln>
                <a:solidFill>
                  <a:srgbClr val="FF0000"/>
                </a:solidFill>
                <a:effectLst/>
                <a:uLnTx/>
                <a:uFillTx/>
                <a:latin typeface="Calibri"/>
                <a:ea typeface="+mn-ea"/>
                <a:cs typeface="+mn-cs"/>
              </a:rPr>
              <a:t>3.15pm </a:t>
            </a:r>
            <a:r>
              <a:rPr kumimoji="0" lang="en-GB" sz="2000" b="0" i="0" u="none" strike="noStrike" kern="1200" cap="none" spc="0" normalizeH="0" baseline="0" noProof="0" dirty="0">
                <a:ln>
                  <a:noFill/>
                </a:ln>
                <a:solidFill>
                  <a:srgbClr val="FF0000"/>
                </a:solidFill>
                <a:effectLst/>
                <a:uLnTx/>
                <a:uFillTx/>
                <a:latin typeface="Calibri"/>
                <a:ea typeface="+mn-ea"/>
                <a:cs typeface="+mn-cs"/>
              </a:rPr>
              <a:t>– Home time - children will be brought to the playground. Please note, only Year 6 can walk home and this needs to be confirmed in writing please.</a:t>
            </a:r>
            <a:endParaRPr kumimoji="0" lang="en-GB" sz="2000" b="1" i="0" u="sng" strike="noStrike" kern="1200" cap="none" spc="0" normalizeH="0" baseline="0" noProof="0" dirty="0">
              <a:ln>
                <a:noFill/>
              </a:ln>
              <a:solidFill>
                <a:srgbClr val="FF0000"/>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1" i="0" u="sng"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1" i="0" u="sng"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sng"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sng"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sng"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1" u="sng"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sng"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sng"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sng"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563468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188640"/>
            <a:ext cx="8352928" cy="646331"/>
          </a:xfrm>
          <a:prstGeom prst="rect">
            <a:avLst/>
          </a:prstGeom>
          <a:noFill/>
        </p:spPr>
        <p:txBody>
          <a:bodyPr wrap="square" rtlCol="0">
            <a:spAutoFit/>
          </a:bodyPr>
          <a:lstStyle/>
          <a:p>
            <a:pPr algn="ctr"/>
            <a:r>
              <a:rPr lang="en-GB" sz="3600" u="sng" dirty="0">
                <a:solidFill>
                  <a:srgbClr val="FF0000"/>
                </a:solidFill>
              </a:rPr>
              <a:t>Timetable</a:t>
            </a:r>
          </a:p>
        </p:txBody>
      </p:sp>
      <p:pic>
        <p:nvPicPr>
          <p:cNvPr id="4" name="Picture 3">
            <a:extLst>
              <a:ext uri="{FF2B5EF4-FFF2-40B4-BE49-F238E27FC236}">
                <a16:creationId xmlns:a16="http://schemas.microsoft.com/office/drawing/2014/main" id="{064E34AA-482D-22D5-5314-4D663F9BB446}"/>
              </a:ext>
            </a:extLst>
          </p:cNvPr>
          <p:cNvPicPr>
            <a:picLocks noChangeAspect="1"/>
          </p:cNvPicPr>
          <p:nvPr/>
        </p:nvPicPr>
        <p:blipFill>
          <a:blip r:embed="rId2"/>
          <a:stretch>
            <a:fillRect/>
          </a:stretch>
        </p:blipFill>
        <p:spPr>
          <a:xfrm>
            <a:off x="467544" y="908720"/>
            <a:ext cx="7812360" cy="5501011"/>
          </a:xfrm>
          <a:prstGeom prst="rect">
            <a:avLst/>
          </a:prstGeom>
        </p:spPr>
      </p:pic>
    </p:spTree>
    <p:extLst>
      <p:ext uri="{BB962C8B-B14F-4D97-AF65-F5344CB8AC3E}">
        <p14:creationId xmlns:p14="http://schemas.microsoft.com/office/powerpoint/2010/main" val="38948891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51B6BDB-1D68-7646-3D18-37D168EA5F1F}"/>
              </a:ext>
            </a:extLst>
          </p:cNvPr>
          <p:cNvPicPr>
            <a:picLocks noChangeAspect="1"/>
          </p:cNvPicPr>
          <p:nvPr/>
        </p:nvPicPr>
        <p:blipFill>
          <a:blip r:embed="rId2"/>
          <a:stretch>
            <a:fillRect/>
          </a:stretch>
        </p:blipFill>
        <p:spPr>
          <a:xfrm>
            <a:off x="683568" y="541421"/>
            <a:ext cx="4114800" cy="5775157"/>
          </a:xfrm>
          <a:prstGeom prst="rect">
            <a:avLst/>
          </a:prstGeom>
          <a:noFill/>
        </p:spPr>
      </p:pic>
      <p:sp>
        <p:nvSpPr>
          <p:cNvPr id="2" name="TextBox 1"/>
          <p:cNvSpPr txBox="1"/>
          <p:nvPr/>
        </p:nvSpPr>
        <p:spPr>
          <a:xfrm>
            <a:off x="4876800" y="457200"/>
            <a:ext cx="2819400" cy="5715000"/>
          </a:xfrm>
          <a:prstGeom prst="rect">
            <a:avLst/>
          </a:prstGeom>
        </p:spPr>
        <p:txBody>
          <a:bodyPr vert="horz" lIns="91440" tIns="45720" rIns="91440" bIns="45720" rtlCol="0" anchor="ctr">
            <a:normAutofit/>
          </a:bodyPr>
          <a:lstStyle/>
          <a:p>
            <a:pPr algn="r">
              <a:spcBef>
                <a:spcPct val="0"/>
              </a:spcBef>
              <a:spcAft>
                <a:spcPts val="600"/>
              </a:spcAft>
            </a:pPr>
            <a:r>
              <a:rPr lang="en-US" sz="2800" u="sng" kern="1200">
                <a:gradFill>
                  <a:gsLst>
                    <a:gs pos="0">
                      <a:schemeClr val="tx1">
                        <a:lumMod val="50000"/>
                      </a:schemeClr>
                    </a:gs>
                    <a:gs pos="61000">
                      <a:schemeClr val="tx1"/>
                    </a:gs>
                  </a:gsLst>
                  <a:lin ang="5400000" scaled="0"/>
                </a:gradFill>
                <a:effectLst/>
                <a:latin typeface="+mj-lt"/>
                <a:ea typeface="+mj-ea"/>
                <a:cs typeface="+mj-cs"/>
              </a:rPr>
              <a:t>Expectations</a:t>
            </a:r>
          </a:p>
          <a:p>
            <a:pPr algn="r">
              <a:spcBef>
                <a:spcPct val="0"/>
              </a:spcBef>
              <a:spcAft>
                <a:spcPts val="600"/>
              </a:spcAft>
            </a:pPr>
            <a:endParaRPr lang="en-US" sz="2800" kern="1200">
              <a:gradFill>
                <a:gsLst>
                  <a:gs pos="0">
                    <a:schemeClr val="tx1">
                      <a:lumMod val="50000"/>
                    </a:schemeClr>
                  </a:gs>
                  <a:gs pos="61000">
                    <a:schemeClr val="tx1"/>
                  </a:gs>
                </a:gsLst>
                <a:lin ang="5400000" scaled="0"/>
              </a:gradFill>
              <a:effectLst/>
              <a:latin typeface="+mj-lt"/>
              <a:ea typeface="+mj-ea"/>
              <a:cs typeface="+mj-cs"/>
            </a:endParaRPr>
          </a:p>
          <a:p>
            <a:pPr algn="r">
              <a:spcBef>
                <a:spcPct val="0"/>
              </a:spcBef>
              <a:spcAft>
                <a:spcPts val="600"/>
              </a:spcAft>
            </a:pPr>
            <a:endParaRPr lang="en-US" sz="2800" kern="1200">
              <a:gradFill>
                <a:gsLst>
                  <a:gs pos="0">
                    <a:schemeClr val="tx1">
                      <a:lumMod val="50000"/>
                    </a:schemeClr>
                  </a:gs>
                  <a:gs pos="61000">
                    <a:schemeClr val="tx1"/>
                  </a:gs>
                </a:gsLst>
                <a:lin ang="5400000" scaled="0"/>
              </a:gradFill>
              <a:effectLst/>
              <a:latin typeface="+mj-lt"/>
              <a:ea typeface="+mj-ea"/>
              <a:cs typeface="+mj-c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3568" y="1340768"/>
            <a:ext cx="7560840" cy="32316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sng" strike="noStrike" kern="1200" cap="none" spc="0" normalizeH="0" baseline="0" noProof="0" dirty="0">
                <a:ln>
                  <a:noFill/>
                </a:ln>
                <a:solidFill>
                  <a:srgbClr val="FF0000"/>
                </a:solidFill>
                <a:effectLst/>
                <a:uLnTx/>
                <a:uFillTx/>
                <a:latin typeface="Calibri"/>
                <a:ea typeface="+mn-ea"/>
                <a:cs typeface="+mn-cs"/>
              </a:rPr>
              <a:t>Equipment needed:</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Indoor and outdoor PE kit – Monday-Friday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Trainers – daily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Water bottles – daily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Reading books – Children can take up to 2 books home every day. A class library book and a Banded Book.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PLEASE LABEL EVERYTHING</a:t>
            </a:r>
            <a:endParaRPr kumimoji="0" lang="en-GB" sz="1200" b="1"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44100318"/>
      </p:ext>
    </p:extLst>
  </p:cSld>
  <p:clrMapOvr>
    <a:masterClrMapping/>
  </p:clrMapOvr>
</p:sld>
</file>

<file path=ppt/theme/theme1.xml><?xml version="1.0" encoding="utf-8"?>
<a:theme xmlns:a="http://schemas.openxmlformats.org/drawingml/2006/main" name="Composite">
  <a:themeElements>
    <a:clrScheme name="Composite">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mposite">
      <a:fillStyleLst>
        <a:solidFill>
          <a:schemeClr val="phClr"/>
        </a:solidFill>
        <a:gradFill rotWithShape="1">
          <a:gsLst>
            <a:gs pos="0">
              <a:schemeClr val="phClr">
                <a:tint val="50000"/>
                <a:shade val="95000"/>
                <a:satMod val="300000"/>
              </a:schemeClr>
            </a:gs>
            <a:gs pos="12000">
              <a:schemeClr val="phClr">
                <a:tint val="50000"/>
                <a:shade val="90000"/>
                <a:satMod val="250000"/>
              </a:schemeClr>
            </a:gs>
            <a:gs pos="100000">
              <a:schemeClr val="phClr">
                <a:tint val="85000"/>
                <a:shade val="75000"/>
                <a:satMod val="150000"/>
              </a:schemeClr>
            </a:gs>
          </a:gsLst>
          <a:lin ang="16200000" scaled="1"/>
        </a:gradFill>
        <a:gradFill rotWithShape="1">
          <a:gsLst>
            <a:gs pos="0">
              <a:schemeClr val="phClr">
                <a:tint val="75000"/>
                <a:shade val="95000"/>
                <a:satMod val="175000"/>
              </a:schemeClr>
            </a:gs>
            <a:gs pos="12000">
              <a:schemeClr val="phClr">
                <a:tint val="90000"/>
                <a:shade val="90000"/>
                <a:satMod val="150000"/>
              </a:schemeClr>
            </a:gs>
            <a:gs pos="100000">
              <a:schemeClr val="phClr">
                <a:tint val="100000"/>
                <a:shade val="75000"/>
                <a:satMod val="150000"/>
              </a:schemeClr>
            </a:gs>
          </a:gsLst>
          <a:lin ang="16200000" scaled="1"/>
        </a:gradFill>
      </a:fillStyleLst>
      <a:lnStyleLst>
        <a:ln w="9525" cap="flat" cmpd="sng" algn="ctr">
          <a:solidFill>
            <a:schemeClr val="phClr">
              <a:shade val="95000"/>
              <a:satMod val="105000"/>
            </a:scheme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scene3d>
            <a:camera prst="orthographicFront">
              <a:rot lat="0" lon="0" rev="0"/>
            </a:camera>
            <a:lightRig rig="freezing" dir="t">
              <a:rot lat="0" lon="0" rev="6000000"/>
            </a:lightRig>
          </a:scene3d>
          <a:sp3d contourW="12700" prstMaterial="dkEdge">
            <a:bevelT w="44450" h="25400"/>
            <a:contourClr>
              <a:schemeClr val="phClr">
                <a:shade val="30000"/>
              </a:schemeClr>
            </a:contourClr>
          </a:sp3d>
        </a:effectStyle>
      </a:effectStyleLst>
      <a:bgFillStyleLst>
        <a:solidFill>
          <a:schemeClr val="phClr"/>
        </a:solidFill>
        <a:gradFill rotWithShape="1">
          <a:gsLst>
            <a:gs pos="0">
              <a:schemeClr val="phClr">
                <a:tint val="100000"/>
                <a:shade val="80000"/>
                <a:satMod val="110000"/>
                <a:lumMod val="80000"/>
              </a:schemeClr>
            </a:gs>
            <a:gs pos="79000">
              <a:schemeClr val="phClr">
                <a:tint val="100000"/>
                <a:shade val="90000"/>
                <a:satMod val="105000"/>
                <a:lumMod val="100000"/>
              </a:schemeClr>
            </a:gs>
            <a:gs pos="100000">
              <a:schemeClr val="phClr">
                <a:tint val="95000"/>
                <a:shade val="100000"/>
                <a:satMod val="110000"/>
                <a:lumMod val="115000"/>
              </a:schemeClr>
            </a:gs>
          </a:gsLst>
          <a:lin ang="5400000" scaled="0"/>
        </a:gradFill>
        <a:gradFill rotWithShape="1">
          <a:gsLst>
            <a:gs pos="0">
              <a:schemeClr val="phClr">
                <a:tint val="90000"/>
                <a:shade val="100000"/>
                <a:satMod val="100000"/>
                <a:lumMod val="110000"/>
              </a:schemeClr>
            </a:gs>
            <a:gs pos="83000">
              <a:schemeClr val="phClr">
                <a:shade val="75000"/>
                <a:satMod val="200000"/>
              </a:schemeClr>
            </a:gs>
            <a:gs pos="100000">
              <a:schemeClr val="phClr">
                <a:shade val="90000"/>
                <a:satMod val="200000"/>
              </a:schemeClr>
            </a:gs>
          </a:gsLst>
          <a:path path="circle">
            <a:fillToRect l="75000" t="100000" b="3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2d6a96d3-4079-4002-842e-949084912130">
      <Terms xmlns="http://schemas.microsoft.com/office/infopath/2007/PartnerControls"/>
    </lcf76f155ced4ddcb4097134ff3c332f>
    <TaxCatchAll xmlns="558c0b45-12aa-40d1-b4ee-bc8f3485f5d8"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3C2E4FCF61D864484FDE6F2A2B087BB" ma:contentTypeVersion="11" ma:contentTypeDescription="Create a new document." ma:contentTypeScope="" ma:versionID="8d75881f186df33e335a5e408e2f0713">
  <xsd:schema xmlns:xsd="http://www.w3.org/2001/XMLSchema" xmlns:xs="http://www.w3.org/2001/XMLSchema" xmlns:p="http://schemas.microsoft.com/office/2006/metadata/properties" xmlns:ns2="2d6a96d3-4079-4002-842e-949084912130" xmlns:ns3="558c0b45-12aa-40d1-b4ee-bc8f3485f5d8" targetNamespace="http://schemas.microsoft.com/office/2006/metadata/properties" ma:root="true" ma:fieldsID="486f4760c5f95007815f67e84dc47582" ns2:_="" ns3:_="">
    <xsd:import namespace="2d6a96d3-4079-4002-842e-949084912130"/>
    <xsd:import namespace="558c0b45-12aa-40d1-b4ee-bc8f3485f5d8"/>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d6a96d3-4079-4002-842e-94908491213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30f6f455-bc95-43e2-8bbc-0cfa446cd3c4"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58c0b45-12aa-40d1-b4ee-bc8f3485f5d8"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d0d5b818-346e-4035-9e81-f44d150df66a}" ma:internalName="TaxCatchAll" ma:showField="CatchAllData" ma:web="558c0b45-12aa-40d1-b4ee-bc8f3485f5d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292AD1F-39BA-4450-9ED5-261CB6FA12AB}">
  <ds:schemaRefs>
    <ds:schemaRef ds:uri="http://schemas.microsoft.com/office/2006/metadata/properties"/>
    <ds:schemaRef ds:uri="http://schemas.microsoft.com/office/infopath/2007/PartnerControls"/>
    <ds:schemaRef ds:uri="2d6a96d3-4079-4002-842e-949084912130"/>
    <ds:schemaRef ds:uri="558c0b45-12aa-40d1-b4ee-bc8f3485f5d8"/>
  </ds:schemaRefs>
</ds:datastoreItem>
</file>

<file path=customXml/itemProps2.xml><?xml version="1.0" encoding="utf-8"?>
<ds:datastoreItem xmlns:ds="http://schemas.openxmlformats.org/officeDocument/2006/customXml" ds:itemID="{1464D73A-74ED-4A2F-918F-A5D8D186D55D}">
  <ds:schemaRefs>
    <ds:schemaRef ds:uri="http://schemas.microsoft.com/sharepoint/v3/contenttype/forms"/>
  </ds:schemaRefs>
</ds:datastoreItem>
</file>

<file path=customXml/itemProps3.xml><?xml version="1.0" encoding="utf-8"?>
<ds:datastoreItem xmlns:ds="http://schemas.openxmlformats.org/officeDocument/2006/customXml" ds:itemID="{EDCC8982-C9F2-4CFE-9F52-AC6DCDB5C5D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d6a96d3-4079-4002-842e-949084912130"/>
    <ds:schemaRef ds:uri="558c0b45-12aa-40d1-b4ee-bc8f3485f5d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Composite</Template>
  <TotalTime>0</TotalTime>
  <Words>595</Words>
  <Application>Microsoft Office PowerPoint</Application>
  <PresentationFormat>On-screen Show (4:3)</PresentationFormat>
  <Paragraphs>88</Paragraphs>
  <Slides>14</Slides>
  <Notes>2</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Composite</vt:lpstr>
      <vt:lpstr>Welcome to Willows</vt:lpstr>
      <vt:lpstr>Outline of this session:  - to meet your child’s new class teacher - to share routines and expectations - information about how you can help support at home - how you can get in touch with us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XXXXXXXXXX</dc:title>
  <dc:creator>head teacher</dc:creator>
  <cp:lastModifiedBy>G.Baldwin</cp:lastModifiedBy>
  <cp:revision>68</cp:revision>
  <dcterms:created xsi:type="dcterms:W3CDTF">2016-09-07T12:42:28Z</dcterms:created>
  <dcterms:modified xsi:type="dcterms:W3CDTF">2024-09-10T15:55:56Z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0x01010013C2E4FCF61D864484FDE6F2A2B087BB</vt:lpwstr>
  </property>
</Properties>
</file>